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comments/comment8.xml" ContentType="application/vnd.openxmlformats-officedocument.presentationml.comments+xml"/>
  <Override PartName="/ppt/notesSlides/notesSlide9.xml" ContentType="application/vnd.openxmlformats-officedocument.presentationml.notesSlide+xml"/>
  <Override PartName="/ppt/comments/comment9.xml" ContentType="application/vnd.openxmlformats-officedocument.presentationml.comments+xml"/>
  <Override PartName="/ppt/notesSlides/notesSlide10.xml" ContentType="application/vnd.openxmlformats-officedocument.presentationml.notesSlide+xml"/>
  <Override PartName="/ppt/comments/comment10.xml" ContentType="application/vnd.openxmlformats-officedocument.presentationml.comments+xml"/>
  <Override PartName="/ppt/notesSlides/notesSlide11.xml" ContentType="application/vnd.openxmlformats-officedocument.presentationml.notesSlide+xml"/>
  <Override PartName="/ppt/comments/comment11.xml" ContentType="application/vnd.openxmlformats-officedocument.presentationml.comments+xml"/>
  <Override PartName="/ppt/notesSlides/notesSlide12.xml" ContentType="application/vnd.openxmlformats-officedocument.presentationml.notesSlide+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Open Sans" panose="020B0604020202020204" charset="0"/>
      <p:regular r:id="rId15"/>
      <p:bold r:id="rId16"/>
      <p:italic r:id="rId17"/>
      <p:boldItalic r:id="rId18"/>
    </p:embeddedFont>
    <p:embeddedFont>
      <p:font typeface="Play" panose="020B0604020202020204" charset="0"/>
      <p:regular r:id="rId19"/>
      <p:bold r:id="rId20"/>
    </p:embeddedFont>
  </p:embeddedFontLst>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yler Nickerson" initials=""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2" d="100"/>
          <a:sy n="112" d="100"/>
        </p:scale>
        <p:origin x="768"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7">
    <p:pos x="6000" y="0"/>
    <p:text>Peter</p:text>
  </p:cm>
</p:cmLst>
</file>

<file path=ppt/comments/comment10.xml><?xml version="1.0" encoding="utf-8"?>
<p:cmLst xmlns:a="http://schemas.openxmlformats.org/drawingml/2006/main" xmlns:r="http://schemas.openxmlformats.org/officeDocument/2006/relationships" xmlns:p="http://schemas.openxmlformats.org/presentationml/2006/main">
  <p:cm authorId="0" idx="10">
    <p:pos x="6000" y="0"/>
    <p:text>Tyler</p:text>
  </p:cm>
</p:cmLst>
</file>

<file path=ppt/comments/comment11.xml><?xml version="1.0" encoding="utf-8"?>
<p:cmLst xmlns:a="http://schemas.openxmlformats.org/drawingml/2006/main" xmlns:r="http://schemas.openxmlformats.org/officeDocument/2006/relationships" xmlns:p="http://schemas.openxmlformats.org/presentationml/2006/main">
  <p:cm authorId="0" idx="2">
    <p:pos x="6000" y="0"/>
    <p:text>Peter</p:text>
  </p:cm>
</p:cmLst>
</file>

<file path=ppt/comments/comment12.xml><?xml version="1.0" encoding="utf-8"?>
<p:cmLst xmlns:a="http://schemas.openxmlformats.org/drawingml/2006/main" xmlns:r="http://schemas.openxmlformats.org/officeDocument/2006/relationships" xmlns:p="http://schemas.openxmlformats.org/presentationml/2006/main">
  <p:cm authorId="0" idx="1">
    <p:pos x="6000" y="0"/>
    <p:text>Peter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6">
    <p:pos x="6000" y="0"/>
    <p:text>Peter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5">
    <p:pos x="6000" y="0"/>
    <p:text>Peter</p:text>
  </p:cm>
</p:cmLst>
</file>

<file path=ppt/comments/comment4.xml><?xml version="1.0" encoding="utf-8"?>
<p:cmLst xmlns:a="http://schemas.openxmlformats.org/drawingml/2006/main" xmlns:r="http://schemas.openxmlformats.org/officeDocument/2006/relationships" xmlns:p="http://schemas.openxmlformats.org/presentationml/2006/main">
  <p:cm authorId="0" idx="9">
    <p:pos x="6000" y="0"/>
    <p:text>Thomas</p:text>
  </p:cm>
</p:cmLst>
</file>

<file path=ppt/comments/comment5.xml><?xml version="1.0" encoding="utf-8"?>
<p:cmLst xmlns:a="http://schemas.openxmlformats.org/drawingml/2006/main" xmlns:r="http://schemas.openxmlformats.org/officeDocument/2006/relationships" xmlns:p="http://schemas.openxmlformats.org/presentationml/2006/main">
  <p:cm authorId="0" idx="4">
    <p:pos x="6000" y="0"/>
    <p:text>Thomas</p:text>
  </p:cm>
</p:cmLst>
</file>

<file path=ppt/comments/comment6.xml><?xml version="1.0" encoding="utf-8"?>
<p:cmLst xmlns:a="http://schemas.openxmlformats.org/drawingml/2006/main" xmlns:r="http://schemas.openxmlformats.org/officeDocument/2006/relationships" xmlns:p="http://schemas.openxmlformats.org/presentationml/2006/main">
  <p:cm authorId="0" idx="8">
    <p:pos x="6000" y="0"/>
    <p:text>Rayan</p:text>
  </p:cm>
</p:cmLst>
</file>

<file path=ppt/comments/comment7.xml><?xml version="1.0" encoding="utf-8"?>
<p:cmLst xmlns:a="http://schemas.openxmlformats.org/drawingml/2006/main" xmlns:r="http://schemas.openxmlformats.org/officeDocument/2006/relationships" xmlns:p="http://schemas.openxmlformats.org/presentationml/2006/main">
  <p:cm authorId="0" idx="3">
    <p:pos x="6000" y="0"/>
    <p:text>Rayan</p:text>
  </p:cm>
</p:cmLst>
</file>

<file path=ppt/comments/comment8.xml><?xml version="1.0" encoding="utf-8"?>
<p:cmLst xmlns:a="http://schemas.openxmlformats.org/drawingml/2006/main" xmlns:r="http://schemas.openxmlformats.org/officeDocument/2006/relationships" xmlns:p="http://schemas.openxmlformats.org/presentationml/2006/main">
  <p:cm authorId="0" idx="12">
    <p:pos x="6000" y="0"/>
    <p:text>Tyler</p:text>
  </p:cm>
</p:cmLst>
</file>

<file path=ppt/comments/comment9.xml><?xml version="1.0" encoding="utf-8"?>
<p:cmLst xmlns:a="http://schemas.openxmlformats.org/drawingml/2006/main" xmlns:r="http://schemas.openxmlformats.org/officeDocument/2006/relationships" xmlns:p="http://schemas.openxmlformats.org/presentationml/2006/main">
  <p:cm authorId="0" idx="11">
    <p:pos x="6000" y="0"/>
    <p:text>Tyler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53247526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33562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9" name="Shape 1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lnSpc>
                <a:spcPct val="115000"/>
              </a:lnSpc>
              <a:spcBef>
                <a:spcPts val="0"/>
              </a:spcBef>
              <a:buNone/>
            </a:pPr>
            <a:r>
              <a:rPr lang="en">
                <a:latin typeface="Open Sans"/>
                <a:ea typeface="Open Sans"/>
                <a:cs typeface="Open Sans"/>
                <a:sym typeface="Open Sans"/>
              </a:rPr>
              <a:t>Different studios held rights to various characters, fans used social media to run a campaign to get their favorite characters included in the larger universe. Now there is a Spiderman movie in the works that is a collaboration between Marvel and Sony.  </a:t>
            </a:r>
          </a:p>
          <a:p>
            <a:pPr rtl="0">
              <a:lnSpc>
                <a:spcPct val="115000"/>
              </a:lnSpc>
              <a:spcBef>
                <a:spcPts val="0"/>
              </a:spcBef>
              <a:buNone/>
            </a:pPr>
            <a:endParaRPr>
              <a:latin typeface="Open Sans"/>
              <a:ea typeface="Open Sans"/>
              <a:cs typeface="Open Sans"/>
              <a:sym typeface="Open Sans"/>
            </a:endParaRPr>
          </a:p>
          <a:p>
            <a:pPr marL="0" indent="0" rtl="0">
              <a:lnSpc>
                <a:spcPct val="115000"/>
              </a:lnSpc>
              <a:spcBef>
                <a:spcPts val="0"/>
              </a:spcBef>
              <a:buNone/>
            </a:pPr>
            <a:r>
              <a:rPr lang="en">
                <a:latin typeface="Open Sans"/>
                <a:ea typeface="Open Sans"/>
                <a:cs typeface="Open Sans"/>
                <a:sym typeface="Open Sans"/>
              </a:rPr>
              <a:t>The film got many reactions across the internet. There were concerns about the portrayal of characters like Black Widow.  Joss Whedon actually received so much online harassment that he actually deleted his twitter account. This is similar to Zelda Williams deleting here social media after she received many photoshopped images of her dead father.</a:t>
            </a:r>
          </a:p>
          <a:p>
            <a:pPr marL="0" lvl="0" indent="0">
              <a:lnSpc>
                <a:spcPct val="115000"/>
              </a:lnSpc>
              <a:spcBef>
                <a:spcPts val="0"/>
              </a:spcBef>
              <a:buNone/>
            </a:pPr>
            <a:endParaRPr sz="1400">
              <a:latin typeface="Open Sans"/>
              <a:ea typeface="Open Sans"/>
              <a:cs typeface="Open Sans"/>
              <a:sym typeface="Open Sans"/>
            </a:endParaRPr>
          </a:p>
        </p:txBody>
      </p:sp>
    </p:spTree>
    <p:extLst>
      <p:ext uri="{BB962C8B-B14F-4D97-AF65-F5344CB8AC3E}">
        <p14:creationId xmlns:p14="http://schemas.microsoft.com/office/powerpoint/2010/main" val="338945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8" name="Shape 14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movie tries to show that tampering with technology you don’t understand will lead to disastrous consequences, we see this when we compare Tony Stark’s creation of Ultron and the creation of his Iron Man armor.</a:t>
            </a:r>
          </a:p>
          <a:p>
            <a:pPr rtl="0">
              <a:spcBef>
                <a:spcPts val="0"/>
              </a:spcBef>
              <a:buNone/>
            </a:pPr>
            <a:r>
              <a:rPr lang="en"/>
              <a:t>It also teaches that superior technology does not lead to victory. Which can be seen in the conflict between Ultron and Jarvis. The superior AI Ultron is thwarted in his attempts to use the nuclear codes to launch missiles by the much less advanced Jarvis who had escaped Ultrons attack.</a:t>
            </a:r>
          </a:p>
          <a:p>
            <a:pPr>
              <a:spcBef>
                <a:spcPts val="0"/>
              </a:spcBef>
              <a:buNone/>
            </a:pPr>
            <a:r>
              <a:rPr lang="en"/>
              <a:t>Finally the movie shows how the connectivity that the internet provides can be a negative by portraying the internet in a mostly negative light, as it is constantly used by Ultron to fight against the Avengers. There was a real-life controversy surrounding the movie that led to the director experiencing online harassment. </a:t>
            </a:r>
          </a:p>
        </p:txBody>
      </p:sp>
    </p:spTree>
    <p:extLst>
      <p:ext uri="{BB962C8B-B14F-4D97-AF65-F5344CB8AC3E}">
        <p14:creationId xmlns:p14="http://schemas.microsoft.com/office/powerpoint/2010/main" val="761566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Shape 1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6" name="Shape 1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4089532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lnSpc>
                <a:spcPct val="115000"/>
              </a:lnSpc>
              <a:spcBef>
                <a:spcPts val="0"/>
              </a:spcBef>
              <a:buNone/>
            </a:pPr>
            <a:r>
              <a:rPr lang="en" sz="1000">
                <a:solidFill>
                  <a:schemeClr val="dk1"/>
                </a:solidFill>
                <a:latin typeface="Open Sans"/>
                <a:ea typeface="Open Sans"/>
                <a:cs typeface="Open Sans"/>
                <a:sym typeface="Open Sans"/>
              </a:rPr>
              <a:t> The Avengers attack a Hydra outpost, to retrieve Loki’s scepter which was seen in the last movie. </a:t>
            </a:r>
          </a:p>
          <a:p>
            <a:pPr lvl="0" rtl="0">
              <a:lnSpc>
                <a:spcPct val="115000"/>
              </a:lnSpc>
              <a:spcBef>
                <a:spcPts val="0"/>
              </a:spcBef>
              <a:buNone/>
            </a:pPr>
            <a:r>
              <a:rPr lang="en" sz="1000">
                <a:solidFill>
                  <a:schemeClr val="dk1"/>
                </a:solidFill>
                <a:latin typeface="Open Sans"/>
                <a:ea typeface="Open Sans"/>
                <a:cs typeface="Open Sans"/>
                <a:sym typeface="Open Sans"/>
              </a:rPr>
              <a:t>Thor announces that in three days the sceptre would be taken back to Asgard and Tony Stark only has that long to experiment on it. Tony discovers the basis for a hyper advanced alien AI inside the sceptre which he uses to build the basis for Ultron.</a:t>
            </a:r>
          </a:p>
          <a:p>
            <a:pPr rtl="0">
              <a:lnSpc>
                <a:spcPct val="115000"/>
              </a:lnSpc>
              <a:spcBef>
                <a:spcPts val="0"/>
              </a:spcBef>
              <a:buNone/>
            </a:pPr>
            <a:r>
              <a:rPr lang="en" sz="1000">
                <a:solidFill>
                  <a:schemeClr val="dk1"/>
                </a:solidFill>
                <a:latin typeface="Open Sans"/>
                <a:ea typeface="Open Sans"/>
                <a:cs typeface="Open Sans"/>
                <a:sym typeface="Open Sans"/>
              </a:rPr>
              <a:t>Ultron wakes up and he twists the meaning of ‘peace in our time’ and decides that his mission should be to wipe out humanity and build a better race in its place. He quickly escapes the Avengers tower with the sceptre and sets up a base in Sokovia.</a:t>
            </a:r>
          </a:p>
          <a:p>
            <a:pPr lvl="0" rtl="0">
              <a:lnSpc>
                <a:spcPct val="115000"/>
              </a:lnSpc>
              <a:spcBef>
                <a:spcPts val="0"/>
              </a:spcBef>
              <a:buNone/>
            </a:pPr>
            <a:r>
              <a:rPr lang="en" sz="1000">
                <a:solidFill>
                  <a:schemeClr val="dk1"/>
                </a:solidFill>
                <a:latin typeface="Open Sans"/>
                <a:ea typeface="Open Sans"/>
                <a:cs typeface="Open Sans"/>
                <a:sym typeface="Open Sans"/>
              </a:rPr>
              <a:t>The Avengers work to track down Ultron and ultimately stop his plans in South Korea which leads to a final confrontation in Sokovia. Here they thwart Ultron’s plan to drop a city into the Earth and rescue all the residents of the city.</a:t>
            </a:r>
          </a:p>
        </p:txBody>
      </p:sp>
    </p:spTree>
    <p:extLst>
      <p:ext uri="{BB962C8B-B14F-4D97-AF65-F5344CB8AC3E}">
        <p14:creationId xmlns:p14="http://schemas.microsoft.com/office/powerpoint/2010/main" val="133728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6" name="Shape 7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When we examined the movie we found three main things the movie was trying to tell us about computing. First the movie was warning about the dangers of creating a system that you do not understand. The movie also makes a point about how technological superiority does not always lead to success. Finally the movie warns about the dangers that can emerge from the constant connectivity that the internet brings.</a:t>
            </a:r>
          </a:p>
        </p:txBody>
      </p:sp>
    </p:spTree>
    <p:extLst>
      <p:ext uri="{BB962C8B-B14F-4D97-AF65-F5344CB8AC3E}">
        <p14:creationId xmlns:p14="http://schemas.microsoft.com/office/powerpoint/2010/main" val="4133714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is the main villain of the work. his creation is due to Tony Stark copying a codebase directly out of the mind stone, then leaving the technology alone connected to his network without observation. </a:t>
            </a:r>
          </a:p>
          <a:p>
            <a:pPr rtl="0">
              <a:spcBef>
                <a:spcPts val="0"/>
              </a:spcBef>
              <a:buNone/>
            </a:pPr>
            <a:endParaRPr/>
          </a:p>
          <a:p>
            <a:pPr rtl="0">
              <a:spcBef>
                <a:spcPts val="0"/>
              </a:spcBef>
              <a:buNone/>
            </a:pPr>
            <a:r>
              <a:rPr lang="en"/>
              <a:t>Didn't leave enough time to learn codebase.</a:t>
            </a:r>
          </a:p>
          <a:p>
            <a:pPr rtl="0">
              <a:spcBef>
                <a:spcPts val="0"/>
              </a:spcBef>
              <a:buNone/>
            </a:pPr>
            <a:endParaRPr/>
          </a:p>
          <a:p>
            <a:pPr rtl="0">
              <a:spcBef>
                <a:spcPts val="0"/>
              </a:spcBef>
              <a:buNone/>
            </a:pPr>
            <a:r>
              <a:rPr lang="en"/>
              <a:t>Stark claims Ultron couldn't have been built without this codebase.</a:t>
            </a:r>
          </a:p>
          <a:p>
            <a:pPr rtl="0">
              <a:spcBef>
                <a:spcPts val="0"/>
              </a:spcBef>
              <a:buNone/>
            </a:pPr>
            <a:endParaRPr/>
          </a:p>
          <a:p>
            <a:pPr rtl="0">
              <a:spcBef>
                <a:spcPts val="0"/>
              </a:spcBef>
              <a:buNone/>
            </a:pPr>
            <a:r>
              <a:rPr lang="en"/>
              <a:t>The work underlines the dangers of working with technology you do not personally have an understanding of.</a:t>
            </a:r>
          </a:p>
          <a:p>
            <a:pPr rtl="0">
              <a:spcBef>
                <a:spcPts val="0"/>
              </a:spcBef>
              <a:buNone/>
            </a:pPr>
            <a:endParaRPr/>
          </a:p>
          <a:p>
            <a:pPr>
              <a:spcBef>
                <a:spcPts val="0"/>
              </a:spcBef>
              <a:buNone/>
            </a:pPr>
            <a:r>
              <a:rPr lang="en"/>
              <a:t>This is further compounded by stark not taking proper protections in his laboratory against the effects of the unknown code.</a:t>
            </a:r>
          </a:p>
        </p:txBody>
      </p:sp>
    </p:spTree>
    <p:extLst>
      <p:ext uri="{BB962C8B-B14F-4D97-AF65-F5344CB8AC3E}">
        <p14:creationId xmlns:p14="http://schemas.microsoft.com/office/powerpoint/2010/main" val="1548641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4" name="Shape 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In contrast, we can see stark’s iconic suit, which he built from base components up.  </a:t>
            </a:r>
          </a:p>
          <a:p>
            <a:pPr lvl="0" rtl="0">
              <a:spcBef>
                <a:spcPts val="0"/>
              </a:spcBef>
              <a:buNone/>
            </a:pPr>
            <a:r>
              <a:rPr lang="en"/>
              <a:t>Never fails him during the course of the story, and is a testament to his design capabilities and knowledge. </a:t>
            </a:r>
          </a:p>
          <a:p>
            <a:pPr lvl="0" rtl="0">
              <a:spcBef>
                <a:spcPts val="0"/>
              </a:spcBef>
              <a:buNone/>
            </a:pPr>
            <a:r>
              <a:rPr lang="en"/>
              <a:t>In fact, one might say that he knows more about it than most modern engineers known about their own projects, as differing team members work on different sub-modules.  </a:t>
            </a:r>
          </a:p>
          <a:p>
            <a:pPr lvl="0" rtl="0">
              <a:spcBef>
                <a:spcPts val="0"/>
              </a:spcBef>
              <a:buNone/>
            </a:pPr>
            <a:r>
              <a:rPr lang="en"/>
              <a:t>Built his suit from the ground up.  </a:t>
            </a:r>
          </a:p>
          <a:p>
            <a:pPr lvl="0" rtl="0">
              <a:spcBef>
                <a:spcPts val="0"/>
              </a:spcBef>
              <a:buNone/>
            </a:pPr>
            <a:r>
              <a:rPr lang="en"/>
              <a:t>One of the big moments in the movie was when he dueled the hulk with his “Hulkbuster” armor with the assistance of his satellite AI Veronica.  </a:t>
            </a:r>
          </a:p>
          <a:p>
            <a:pPr lvl="0" rtl="0">
              <a:spcBef>
                <a:spcPts val="0"/>
              </a:spcBef>
              <a:buNone/>
            </a:pPr>
            <a:r>
              <a:rPr lang="en"/>
              <a:t>His mastery over his own technology was shown in his repeated use of replacement oversuit components.</a:t>
            </a:r>
          </a:p>
          <a:p>
            <a:pPr lvl="0" rtl="0">
              <a:spcBef>
                <a:spcPts val="0"/>
              </a:spcBef>
              <a:buNone/>
            </a:pPr>
            <a:r>
              <a:rPr lang="en"/>
              <a:t>Modern equivalents to his repair systems mostly are offline maintenance systems, although you can see similar things in autosports races.  </a:t>
            </a:r>
          </a:p>
          <a:p>
            <a:pPr lvl="0" rtl="0">
              <a:spcBef>
                <a:spcPts val="0"/>
              </a:spcBef>
              <a:buNone/>
            </a:pPr>
            <a:r>
              <a:rPr lang="en"/>
              <a:t>However he uses anti-gravity and advanced rocketry for deploying the parts. </a:t>
            </a:r>
          </a:p>
        </p:txBody>
      </p:sp>
    </p:spTree>
    <p:extLst>
      <p:ext uri="{BB962C8B-B14F-4D97-AF65-F5344CB8AC3E}">
        <p14:creationId xmlns:p14="http://schemas.microsoft.com/office/powerpoint/2010/main" val="1625484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Movie shows two contrasting forms of AI. One was based on emotions, seen through Ultron. We can see this when the first thing Ultron does is ask Jarvis about his body and then attack him for ‘being weak’. He also has his concept of peace and twists it into attacking humans. We also see this when Ultron is interacting with the arms dealer. The arms dealer compares Ultron to Tony Stark which throws Ultron into a rage which causes him to chop the man’s arm off.</a:t>
            </a:r>
          </a:p>
          <a:p>
            <a:pPr rtl="0">
              <a:spcBef>
                <a:spcPts val="0"/>
              </a:spcBef>
              <a:buNone/>
            </a:pPr>
            <a:endParaRPr/>
          </a:p>
          <a:p>
            <a:pPr rtl="0">
              <a:spcBef>
                <a:spcPts val="0"/>
              </a:spcBef>
              <a:buNone/>
            </a:pPr>
            <a:r>
              <a:rPr lang="en"/>
              <a:t>Jarvis is based off logic and closer to the AI we have in modern day. They are predictable and based on logic and rules.</a:t>
            </a:r>
          </a:p>
          <a:p>
            <a:pPr rtl="0">
              <a:spcBef>
                <a:spcPts val="0"/>
              </a:spcBef>
              <a:buNone/>
            </a:pPr>
            <a:endParaRPr/>
          </a:p>
          <a:p>
            <a:pPr rtl="0">
              <a:spcBef>
                <a:spcPts val="0"/>
              </a:spcBef>
              <a:buNone/>
            </a:pPr>
            <a:r>
              <a:rPr lang="en"/>
              <a:t>Modern AI have made great advances over the years. Recently we saw NAO bots pass the self awareness test. </a:t>
            </a:r>
          </a:p>
          <a:p>
            <a:pPr rtl="0">
              <a:spcBef>
                <a:spcPts val="0"/>
              </a:spcBef>
              <a:buNone/>
            </a:pPr>
            <a:endParaRPr/>
          </a:p>
          <a:p>
            <a:pPr>
              <a:spcBef>
                <a:spcPts val="0"/>
              </a:spcBef>
              <a:buNone/>
            </a:pPr>
            <a:endParaRPr/>
          </a:p>
        </p:txBody>
      </p:sp>
    </p:spTree>
    <p:extLst>
      <p:ext uri="{BB962C8B-B14F-4D97-AF65-F5344CB8AC3E}">
        <p14:creationId xmlns:p14="http://schemas.microsoft.com/office/powerpoint/2010/main" val="44721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exhibits the sense of personality when he first was created, he is surprised when JARVIS didn’t think of having a body and was governed by Tony Stark.  Throughout the movie we see how Ultron evolves and tries to get better.   </a:t>
            </a:r>
          </a:p>
          <a:p>
            <a:pPr rtl="0">
              <a:spcBef>
                <a:spcPts val="0"/>
              </a:spcBef>
              <a:buNone/>
            </a:pPr>
            <a:endParaRPr/>
          </a:p>
          <a:p>
            <a:pPr rtl="0">
              <a:spcBef>
                <a:spcPts val="0"/>
              </a:spcBef>
              <a:buNone/>
            </a:pPr>
            <a:endParaRPr/>
          </a:p>
          <a:p>
            <a:pPr rtl="0">
              <a:spcBef>
                <a:spcPts val="0"/>
              </a:spcBef>
              <a:buNone/>
            </a:pPr>
            <a:r>
              <a:rPr lang="en"/>
              <a:t>In the first scene we see Ultron he attacks the weak not as technologically advanced AI Jarvis. However, without Ultrons knowledge, Jarvis was able to escape and survive the attack.</a:t>
            </a:r>
          </a:p>
          <a:p>
            <a:pPr rtl="0">
              <a:spcBef>
                <a:spcPts val="0"/>
              </a:spcBef>
              <a:buNone/>
            </a:pPr>
            <a:endParaRPr/>
          </a:p>
          <a:p>
            <a:pPr>
              <a:spcBef>
                <a:spcPts val="0"/>
              </a:spcBef>
              <a:buNone/>
            </a:pPr>
            <a:r>
              <a:rPr lang="en"/>
              <a:t> We can also see it later in the movie when Ultron was trying to access the nuclear codes and Jarvis was constantly changing them so Ultron would not be able to use them. This way the more advanced AI was defeated by the lesser.</a:t>
            </a:r>
          </a:p>
        </p:txBody>
      </p:sp>
    </p:spTree>
    <p:extLst>
      <p:ext uri="{BB962C8B-B14F-4D97-AF65-F5344CB8AC3E}">
        <p14:creationId xmlns:p14="http://schemas.microsoft.com/office/powerpoint/2010/main" val="2673965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Ultron moving instantly made it difficult for the avengers to contain the destruction he caused around the world.</a:t>
            </a:r>
          </a:p>
          <a:p>
            <a:pPr rtl="0">
              <a:spcBef>
                <a:spcPts val="0"/>
              </a:spcBef>
              <a:buNone/>
            </a:pPr>
            <a:r>
              <a:rPr lang="en"/>
              <a:t>This shows some of the dangers and highlights the point that cyber crime can happen from anywhere. </a:t>
            </a:r>
          </a:p>
          <a:p>
            <a:pPr rtl="0">
              <a:spcBef>
                <a:spcPts val="0"/>
              </a:spcBef>
              <a:buNone/>
            </a:pPr>
            <a:r>
              <a:rPr lang="en"/>
              <a:t>Unlimited knowledge via the Internet allows enemies to be unstoppable so long as they are connected to the Internet.</a:t>
            </a:r>
          </a:p>
          <a:p>
            <a:pPr rtl="0">
              <a:spcBef>
                <a:spcPts val="0"/>
              </a:spcBef>
              <a:buNone/>
            </a:pPr>
            <a:endParaRPr/>
          </a:p>
          <a:p>
            <a:pPr rtl="0">
              <a:spcBef>
                <a:spcPts val="0"/>
              </a:spcBef>
              <a:buNone/>
            </a:pPr>
            <a:r>
              <a:rPr lang="en"/>
              <a:t>Ultron accessed information about Shield and wiped the avengers data, which led to them to use hard copies to search for his next target. </a:t>
            </a:r>
          </a:p>
          <a:p>
            <a:pPr rtl="0">
              <a:spcBef>
                <a:spcPts val="0"/>
              </a:spcBef>
              <a:buNone/>
            </a:pPr>
            <a:r>
              <a:rPr lang="en"/>
              <a:t>We see the dangers of the connectivity of the internet with how Ultron was able to use the internet to control his iron legion and rapidly move between locations. </a:t>
            </a:r>
          </a:p>
          <a:p>
            <a:pPr rtl="0">
              <a:spcBef>
                <a:spcPts val="0"/>
              </a:spcBef>
              <a:buNone/>
            </a:pPr>
            <a:r>
              <a:rPr lang="en"/>
              <a:t>Hawkeye had to use classic spy techniques instead of using the internet to try to contact and find Black Widow. </a:t>
            </a:r>
          </a:p>
          <a:p>
            <a:pPr rtl="0">
              <a:spcBef>
                <a:spcPts val="0"/>
              </a:spcBef>
              <a:buNone/>
            </a:pPr>
            <a:endParaRPr/>
          </a:p>
          <a:p>
            <a:pPr rtl="0">
              <a:spcBef>
                <a:spcPts val="0"/>
              </a:spcBef>
              <a:buNone/>
            </a:pPr>
            <a:r>
              <a:rPr lang="en"/>
              <a:t>The Internet hub and how everything on the internet going through one point makes it easier to gather information.  </a:t>
            </a:r>
          </a:p>
          <a:p>
            <a:pPr rtl="0">
              <a:spcBef>
                <a:spcPts val="0"/>
              </a:spcBef>
              <a:buNone/>
            </a:pPr>
            <a:r>
              <a:rPr lang="en"/>
              <a:t>We also see this with the Internet hub, which is one room through which all of the information in the internet travels through. </a:t>
            </a:r>
          </a:p>
          <a:p>
            <a:pPr rtl="0">
              <a:spcBef>
                <a:spcPts val="0"/>
              </a:spcBef>
              <a:buNone/>
            </a:pPr>
            <a:r>
              <a:rPr lang="en"/>
              <a:t>Which is very similar to what we found during our self search project. </a:t>
            </a:r>
          </a:p>
          <a:p>
            <a:pPr>
              <a:spcBef>
                <a:spcPts val="0"/>
              </a:spcBef>
              <a:buNone/>
            </a:pPr>
            <a:r>
              <a:rPr lang="en"/>
              <a:t>Leads to a lot of issues with privacy rights.</a:t>
            </a:r>
          </a:p>
        </p:txBody>
      </p:sp>
    </p:spTree>
    <p:extLst>
      <p:ext uri="{BB962C8B-B14F-4D97-AF65-F5344CB8AC3E}">
        <p14:creationId xmlns:p14="http://schemas.microsoft.com/office/powerpoint/2010/main" val="242516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There are benefits to the internet. </a:t>
            </a:r>
          </a:p>
          <a:p>
            <a:pPr rtl="0">
              <a:spcBef>
                <a:spcPts val="0"/>
              </a:spcBef>
              <a:buNone/>
            </a:pPr>
            <a:r>
              <a:rPr lang="en"/>
              <a:t>Stark was able to track down the Hulk using social media during the movie, allowing him to reach the Hulk much quicker before the rampage got further out of control</a:t>
            </a:r>
          </a:p>
          <a:p>
            <a:pPr rtl="0">
              <a:spcBef>
                <a:spcPts val="0"/>
              </a:spcBef>
              <a:buNone/>
            </a:pPr>
            <a:r>
              <a:rPr lang="en"/>
              <a:t>Find my friends apps allow people to stay connected to those they love</a:t>
            </a:r>
          </a:p>
          <a:p>
            <a:pPr rtl="0">
              <a:spcBef>
                <a:spcPts val="0"/>
              </a:spcBef>
              <a:buNone/>
            </a:pPr>
            <a:endParaRPr/>
          </a:p>
          <a:p>
            <a:pPr rtl="0">
              <a:spcBef>
                <a:spcPts val="0"/>
              </a:spcBef>
              <a:buNone/>
            </a:pPr>
            <a:r>
              <a:rPr lang="en"/>
              <a:t>They were also able to use it to track down Ultron</a:t>
            </a:r>
          </a:p>
          <a:p>
            <a:pPr rtl="0">
              <a:spcBef>
                <a:spcPts val="0"/>
              </a:spcBef>
              <a:buNone/>
            </a:pPr>
            <a:r>
              <a:rPr lang="en"/>
              <a:t>Similar to police using social media to track and arrest criminals</a:t>
            </a:r>
          </a:p>
          <a:p>
            <a:pPr rtl="0">
              <a:spcBef>
                <a:spcPts val="0"/>
              </a:spcBef>
              <a:buNone/>
            </a:pPr>
            <a:endParaRPr/>
          </a:p>
          <a:p>
            <a:pPr rtl="0">
              <a:spcBef>
                <a:spcPts val="0"/>
              </a:spcBef>
              <a:buNone/>
            </a:pPr>
            <a:r>
              <a:rPr lang="en"/>
              <a:t>Social media can be helpful when disasters occur </a:t>
            </a:r>
          </a:p>
          <a:p>
            <a:pPr>
              <a:spcBef>
                <a:spcPts val="0"/>
              </a:spcBef>
              <a:buNone/>
            </a:pPr>
            <a:endParaRPr/>
          </a:p>
        </p:txBody>
      </p:sp>
    </p:spTree>
    <p:extLst>
      <p:ext uri="{BB962C8B-B14F-4D97-AF65-F5344CB8AC3E}">
        <p14:creationId xmlns:p14="http://schemas.microsoft.com/office/powerpoint/2010/main" val="3694858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311708" y="744575"/>
            <a:ext cx="8520599" cy="2052599"/>
          </a:xfrm>
          <a:prstGeom prst="rect">
            <a:avLst/>
          </a:prstGeom>
        </p:spPr>
        <p:txBody>
          <a:bodyPr lIns="91425" tIns="91425" rIns="91425" bIns="91425" anchor="b" anchorCtr="0"/>
          <a:lstStyle>
            <a:lvl1pPr algn="ctr">
              <a:spcBef>
                <a:spcPts val="0"/>
              </a:spcBef>
              <a:buSzPct val="100000"/>
              <a:defRPr sz="5200"/>
            </a:lvl1pPr>
            <a:lvl2pPr algn="ctr">
              <a:spcBef>
                <a:spcPts val="0"/>
              </a:spcBef>
              <a:buSzPct val="100000"/>
              <a:defRPr sz="5200"/>
            </a:lvl2pPr>
            <a:lvl3pPr algn="ctr">
              <a:spcBef>
                <a:spcPts val="0"/>
              </a:spcBef>
              <a:buSzPct val="100000"/>
              <a:defRPr sz="5200"/>
            </a:lvl3pPr>
            <a:lvl4pPr algn="ctr">
              <a:spcBef>
                <a:spcPts val="0"/>
              </a:spcBef>
              <a:buSzPct val="100000"/>
              <a:defRPr sz="5200"/>
            </a:lvl4pPr>
            <a:lvl5pPr algn="ctr">
              <a:spcBef>
                <a:spcPts val="0"/>
              </a:spcBef>
              <a:buSzPct val="100000"/>
              <a:defRPr sz="5200"/>
            </a:lvl5pPr>
            <a:lvl6pPr algn="ctr">
              <a:spcBef>
                <a:spcPts val="0"/>
              </a:spcBef>
              <a:buSzPct val="100000"/>
              <a:defRPr sz="5200"/>
            </a:lvl6pPr>
            <a:lvl7pPr algn="ctr">
              <a:spcBef>
                <a:spcPts val="0"/>
              </a:spcBef>
              <a:buSzPct val="100000"/>
              <a:defRPr sz="5200"/>
            </a:lvl7pPr>
            <a:lvl8pPr algn="ctr">
              <a:spcBef>
                <a:spcPts val="0"/>
              </a:spcBef>
              <a:buSzPct val="100000"/>
              <a:defRPr sz="5200"/>
            </a:lvl8pPr>
            <a:lvl9pPr algn="ctr">
              <a:spcBef>
                <a:spcPts val="0"/>
              </a:spcBef>
              <a:buSzPct val="100000"/>
              <a:defRPr sz="5200"/>
            </a:lvl9pPr>
          </a:lstStyle>
          <a:p>
            <a:endParaRPr/>
          </a:p>
        </p:txBody>
      </p:sp>
      <p:sp>
        <p:nvSpPr>
          <p:cNvPr id="10" name="Shape 10"/>
          <p:cNvSpPr txBox="1">
            <a:spLocks noGrp="1"/>
          </p:cNvSpPr>
          <p:nvPr>
            <p:ph type="subTitle" idx="1"/>
          </p:nvPr>
        </p:nvSpPr>
        <p:spPr>
          <a:xfrm>
            <a:off x="311700" y="2834125"/>
            <a:ext cx="8520599" cy="792600"/>
          </a:xfrm>
          <a:prstGeom prst="rect">
            <a:avLst/>
          </a:prstGeom>
        </p:spPr>
        <p:txBody>
          <a:bodyPr lIns="91425" tIns="91425" rIns="91425" bIns="91425" anchor="t" anchorCtr="0"/>
          <a:lstStyle>
            <a:lvl1pPr algn="ctr">
              <a:lnSpc>
                <a:spcPct val="100000"/>
              </a:lnSpc>
              <a:spcBef>
                <a:spcPts val="0"/>
              </a:spcBef>
              <a:spcAft>
                <a:spcPts val="0"/>
              </a:spcAft>
              <a:buSzPct val="100000"/>
              <a:buNone/>
              <a:defRPr sz="2800"/>
            </a:lvl1pPr>
            <a:lvl2pPr algn="ctr">
              <a:lnSpc>
                <a:spcPct val="100000"/>
              </a:lnSpc>
              <a:spcBef>
                <a:spcPts val="0"/>
              </a:spcBef>
              <a:spcAft>
                <a:spcPts val="0"/>
              </a:spcAft>
              <a:buSzPct val="100000"/>
              <a:buNone/>
              <a:defRPr sz="2800"/>
            </a:lvl2pPr>
            <a:lvl3pPr algn="ctr">
              <a:lnSpc>
                <a:spcPct val="100000"/>
              </a:lnSpc>
              <a:spcBef>
                <a:spcPts val="0"/>
              </a:spcBef>
              <a:spcAft>
                <a:spcPts val="0"/>
              </a:spcAft>
              <a:buSzPct val="100000"/>
              <a:buNone/>
              <a:defRPr sz="2800"/>
            </a:lvl3pPr>
            <a:lvl4pPr algn="ctr">
              <a:lnSpc>
                <a:spcPct val="100000"/>
              </a:lnSpc>
              <a:spcBef>
                <a:spcPts val="0"/>
              </a:spcBef>
              <a:spcAft>
                <a:spcPts val="0"/>
              </a:spcAft>
              <a:buSzPct val="100000"/>
              <a:buNone/>
              <a:defRPr sz="2800"/>
            </a:lvl4pPr>
            <a:lvl5pPr algn="ctr">
              <a:lnSpc>
                <a:spcPct val="100000"/>
              </a:lnSpc>
              <a:spcBef>
                <a:spcPts val="0"/>
              </a:spcBef>
              <a:spcAft>
                <a:spcPts val="0"/>
              </a:spcAft>
              <a:buSzPct val="100000"/>
              <a:buNone/>
              <a:defRPr sz="2800"/>
            </a:lvl5pPr>
            <a:lvl6pPr algn="ctr">
              <a:lnSpc>
                <a:spcPct val="100000"/>
              </a:lnSpc>
              <a:spcBef>
                <a:spcPts val="0"/>
              </a:spcBef>
              <a:spcAft>
                <a:spcPts val="0"/>
              </a:spcAft>
              <a:buSzPct val="100000"/>
              <a:buNone/>
              <a:defRPr sz="2800"/>
            </a:lvl6pPr>
            <a:lvl7pPr algn="ctr">
              <a:lnSpc>
                <a:spcPct val="100000"/>
              </a:lnSpc>
              <a:spcBef>
                <a:spcPts val="0"/>
              </a:spcBef>
              <a:spcAft>
                <a:spcPts val="0"/>
              </a:spcAft>
              <a:buSzPct val="100000"/>
              <a:buNone/>
              <a:defRPr sz="2800"/>
            </a:lvl7pPr>
            <a:lvl8pPr algn="ctr">
              <a:lnSpc>
                <a:spcPct val="100000"/>
              </a:lnSpc>
              <a:spcBef>
                <a:spcPts val="0"/>
              </a:spcBef>
              <a:spcAft>
                <a:spcPts val="0"/>
              </a:spcAft>
              <a:buSzPct val="100000"/>
              <a:buNone/>
              <a:defRPr sz="2800"/>
            </a:lvl8pPr>
            <a:lvl9pPr algn="ctr">
              <a:lnSpc>
                <a:spcPct val="100000"/>
              </a:lnSpc>
              <a:spcBef>
                <a:spcPts val="0"/>
              </a:spcBef>
              <a:spcAft>
                <a:spcPts val="0"/>
              </a:spcAft>
              <a:buSzPct val="100000"/>
              <a:buNone/>
              <a:defRPr sz="2800"/>
            </a:lvl9pPr>
          </a:lstStyle>
          <a:p>
            <a:endParaRPr/>
          </a:p>
        </p:txBody>
      </p:sp>
      <p:sp>
        <p:nvSpPr>
          <p:cNvPr id="11" name="Shape 1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11700" y="1106125"/>
            <a:ext cx="8520599" cy="1963500"/>
          </a:xfrm>
          <a:prstGeom prst="rect">
            <a:avLst/>
          </a:prstGeom>
        </p:spPr>
        <p:txBody>
          <a:bodyPr lIns="91425" tIns="91425" rIns="91425" bIns="91425" anchor="b" anchorCtr="0"/>
          <a:lstStyle>
            <a:lvl1pPr algn="ctr">
              <a:spcBef>
                <a:spcPts val="0"/>
              </a:spcBef>
              <a:buSzPct val="100000"/>
              <a:buFont typeface="Play"/>
              <a:defRPr sz="12000">
                <a:latin typeface="Play"/>
                <a:ea typeface="Play"/>
                <a:cs typeface="Play"/>
                <a:sym typeface="Play"/>
              </a:defRPr>
            </a:lvl1pPr>
            <a:lvl2pPr algn="ctr">
              <a:spcBef>
                <a:spcPts val="0"/>
              </a:spcBef>
              <a:buSzPct val="100000"/>
              <a:defRPr sz="12000"/>
            </a:lvl2pPr>
            <a:lvl3pPr algn="ctr">
              <a:spcBef>
                <a:spcPts val="0"/>
              </a:spcBef>
              <a:buSzPct val="100000"/>
              <a:defRPr sz="12000"/>
            </a:lvl3pPr>
            <a:lvl4pPr algn="ctr">
              <a:spcBef>
                <a:spcPts val="0"/>
              </a:spcBef>
              <a:buSzPct val="100000"/>
              <a:defRPr sz="12000"/>
            </a:lvl4pPr>
            <a:lvl5pPr algn="ctr">
              <a:spcBef>
                <a:spcPts val="0"/>
              </a:spcBef>
              <a:buSzPct val="100000"/>
              <a:defRPr sz="12000"/>
            </a:lvl5pPr>
            <a:lvl6pPr algn="ctr">
              <a:spcBef>
                <a:spcPts val="0"/>
              </a:spcBef>
              <a:buSzPct val="100000"/>
              <a:defRPr sz="12000"/>
            </a:lvl6pPr>
            <a:lvl7pPr algn="ctr">
              <a:spcBef>
                <a:spcPts val="0"/>
              </a:spcBef>
              <a:buSzPct val="100000"/>
              <a:defRPr sz="12000"/>
            </a:lvl7pPr>
            <a:lvl8pPr algn="ctr">
              <a:spcBef>
                <a:spcPts val="0"/>
              </a:spcBef>
              <a:buSzPct val="100000"/>
              <a:defRPr sz="12000"/>
            </a:lvl8pPr>
            <a:lvl9pPr algn="ctr">
              <a:spcBef>
                <a:spcPts val="0"/>
              </a:spcBef>
              <a:buSzPct val="100000"/>
              <a:defRPr sz="12000"/>
            </a:lvl9pPr>
          </a:lstStyle>
          <a:p>
            <a:endParaRPr/>
          </a:p>
        </p:txBody>
      </p:sp>
      <p:sp>
        <p:nvSpPr>
          <p:cNvPr id="45" name="Shape 45"/>
          <p:cNvSpPr txBox="1">
            <a:spLocks noGrp="1"/>
          </p:cNvSpPr>
          <p:nvPr>
            <p:ph type="body" idx="1"/>
          </p:nvPr>
        </p:nvSpPr>
        <p:spPr>
          <a:xfrm>
            <a:off x="311700" y="3152225"/>
            <a:ext cx="8520599" cy="1300800"/>
          </a:xfrm>
          <a:prstGeom prst="rect">
            <a:avLst/>
          </a:prstGeom>
        </p:spPr>
        <p:txBody>
          <a:bodyPr lIns="91425" tIns="91425" rIns="91425" bIns="91425" anchor="t" anchorCtr="0"/>
          <a:lstStyle>
            <a:lvl1pPr algn="ctr">
              <a:spcBef>
                <a:spcPts val="0"/>
              </a:spcBef>
              <a:buClr>
                <a:srgbClr val="F3F3F3"/>
              </a:buClr>
              <a:buFont typeface="Open Sans"/>
              <a:defRPr>
                <a:solidFill>
                  <a:srgbClr val="F3F3F3"/>
                </a:solidFill>
                <a:latin typeface="Open Sans"/>
                <a:ea typeface="Open Sans"/>
                <a:cs typeface="Open Sans"/>
                <a:sym typeface="Open Sans"/>
              </a:defRPr>
            </a:lvl1pPr>
            <a:lvl2pPr algn="ctr">
              <a:spcBef>
                <a:spcPts val="0"/>
              </a:spcBef>
              <a:buClr>
                <a:srgbClr val="F3F3F3"/>
              </a:buClr>
              <a:buFont typeface="Open Sans"/>
              <a:defRPr>
                <a:solidFill>
                  <a:srgbClr val="F3F3F3"/>
                </a:solidFill>
                <a:latin typeface="Open Sans"/>
                <a:ea typeface="Open Sans"/>
                <a:cs typeface="Open Sans"/>
                <a:sym typeface="Open Sans"/>
              </a:defRPr>
            </a:lvl2pPr>
            <a:lvl3pPr algn="ctr">
              <a:spcBef>
                <a:spcPts val="0"/>
              </a:spcBef>
              <a:buClr>
                <a:srgbClr val="F3F3F3"/>
              </a:buClr>
              <a:buFont typeface="Open Sans"/>
              <a:defRPr>
                <a:solidFill>
                  <a:srgbClr val="F3F3F3"/>
                </a:solidFill>
                <a:latin typeface="Open Sans"/>
                <a:ea typeface="Open Sans"/>
                <a:cs typeface="Open Sans"/>
                <a:sym typeface="Open Sans"/>
              </a:defRPr>
            </a:lvl3pPr>
            <a:lvl4pPr algn="ctr">
              <a:spcBef>
                <a:spcPts val="0"/>
              </a:spcBef>
              <a:buClr>
                <a:srgbClr val="F3F3F3"/>
              </a:buClr>
              <a:buFont typeface="Open Sans"/>
              <a:defRPr>
                <a:solidFill>
                  <a:srgbClr val="F3F3F3"/>
                </a:solidFill>
                <a:latin typeface="Open Sans"/>
                <a:ea typeface="Open Sans"/>
                <a:cs typeface="Open Sans"/>
                <a:sym typeface="Open Sans"/>
              </a:defRPr>
            </a:lvl4pPr>
            <a:lvl5pPr algn="ctr">
              <a:spcBef>
                <a:spcPts val="0"/>
              </a:spcBef>
              <a:buClr>
                <a:srgbClr val="F3F3F3"/>
              </a:buClr>
              <a:buFont typeface="Open Sans"/>
              <a:defRPr>
                <a:solidFill>
                  <a:srgbClr val="F3F3F3"/>
                </a:solidFill>
                <a:latin typeface="Open Sans"/>
                <a:ea typeface="Open Sans"/>
                <a:cs typeface="Open Sans"/>
                <a:sym typeface="Open Sans"/>
              </a:defRPr>
            </a:lvl5pPr>
            <a:lvl6pPr algn="ctr">
              <a:spcBef>
                <a:spcPts val="0"/>
              </a:spcBef>
              <a:buClr>
                <a:srgbClr val="F3F3F3"/>
              </a:buClr>
              <a:buFont typeface="Open Sans"/>
              <a:defRPr>
                <a:solidFill>
                  <a:srgbClr val="F3F3F3"/>
                </a:solidFill>
                <a:latin typeface="Open Sans"/>
                <a:ea typeface="Open Sans"/>
                <a:cs typeface="Open Sans"/>
                <a:sym typeface="Open Sans"/>
              </a:defRPr>
            </a:lvl6pPr>
            <a:lvl7pPr algn="ctr">
              <a:spcBef>
                <a:spcPts val="0"/>
              </a:spcBef>
              <a:buClr>
                <a:srgbClr val="F3F3F3"/>
              </a:buClr>
              <a:buFont typeface="Open Sans"/>
              <a:defRPr>
                <a:solidFill>
                  <a:srgbClr val="F3F3F3"/>
                </a:solidFill>
                <a:latin typeface="Open Sans"/>
                <a:ea typeface="Open Sans"/>
                <a:cs typeface="Open Sans"/>
                <a:sym typeface="Open Sans"/>
              </a:defRPr>
            </a:lvl7pPr>
            <a:lvl8pPr algn="ctr">
              <a:spcBef>
                <a:spcPts val="0"/>
              </a:spcBef>
              <a:buClr>
                <a:srgbClr val="F3F3F3"/>
              </a:buClr>
              <a:buFont typeface="Open Sans"/>
              <a:defRPr>
                <a:solidFill>
                  <a:srgbClr val="F3F3F3"/>
                </a:solidFill>
                <a:latin typeface="Open Sans"/>
                <a:ea typeface="Open Sans"/>
                <a:cs typeface="Open Sans"/>
                <a:sym typeface="Open Sans"/>
              </a:defRPr>
            </a:lvl8pPr>
            <a:lvl9pPr algn="ct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46" name="Shape 4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7"/>
        <p:cNvGrpSpPr/>
        <p:nvPr/>
      </p:nvGrpSpPr>
      <p:grpSpPr>
        <a:xfrm>
          <a:off x="0" y="0"/>
          <a:ext cx="0" cy="0"/>
          <a:chOff x="0" y="0"/>
          <a:chExt cx="0" cy="0"/>
        </a:xfrm>
      </p:grpSpPr>
      <p:sp>
        <p:nvSpPr>
          <p:cNvPr id="48" name="Shape 4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11700" y="2150850"/>
            <a:ext cx="8520599" cy="841800"/>
          </a:xfrm>
          <a:prstGeom prst="rect">
            <a:avLst/>
          </a:prstGeom>
        </p:spPr>
        <p:txBody>
          <a:bodyPr lIns="91425" tIns="91425" rIns="91425" bIns="91425" anchor="ctr" anchorCtr="0"/>
          <a:lstStyle>
            <a:lvl1pPr algn="ctr">
              <a:spcBef>
                <a:spcPts val="0"/>
              </a:spcBef>
              <a:buSzPct val="100000"/>
              <a:defRPr sz="3600"/>
            </a:lvl1pPr>
            <a:lvl2pPr algn="ctr">
              <a:spcBef>
                <a:spcPts val="0"/>
              </a:spcBef>
              <a:buSzPct val="100000"/>
              <a:defRPr sz="3600"/>
            </a:lvl2pPr>
            <a:lvl3pPr algn="ctr">
              <a:spcBef>
                <a:spcPts val="0"/>
              </a:spcBef>
              <a:buSzPct val="100000"/>
              <a:defRPr sz="3600"/>
            </a:lvl3pPr>
            <a:lvl4pPr algn="ctr">
              <a:spcBef>
                <a:spcPts val="0"/>
              </a:spcBef>
              <a:buSzPct val="100000"/>
              <a:defRPr sz="3600"/>
            </a:lvl4pPr>
            <a:lvl5pPr algn="ctr">
              <a:spcBef>
                <a:spcPts val="0"/>
              </a:spcBef>
              <a:buSzPct val="100000"/>
              <a:defRPr sz="3600"/>
            </a:lvl5pPr>
            <a:lvl6pPr algn="ctr">
              <a:spcBef>
                <a:spcPts val="0"/>
              </a:spcBef>
              <a:buSzPct val="100000"/>
              <a:defRPr sz="3600"/>
            </a:lvl6pPr>
            <a:lvl7pPr algn="ctr">
              <a:spcBef>
                <a:spcPts val="0"/>
              </a:spcBef>
              <a:buSzPct val="100000"/>
              <a:defRPr sz="3600"/>
            </a:lvl7pPr>
            <a:lvl8pPr algn="ctr">
              <a:spcBef>
                <a:spcPts val="0"/>
              </a:spcBef>
              <a:buSzPct val="100000"/>
              <a:defRPr sz="3600"/>
            </a:lvl8pPr>
            <a:lvl9pPr algn="ctr">
              <a:spcBef>
                <a:spcPts val="0"/>
              </a:spcBef>
              <a:buSzPct val="100000"/>
              <a:defRPr sz="3600"/>
            </a:lvl9pPr>
          </a:lstStyle>
          <a:p>
            <a:endParaRPr/>
          </a:p>
        </p:txBody>
      </p:sp>
      <p:sp>
        <p:nvSpPr>
          <p:cNvPr id="14" name="Shape 1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buFont typeface="Play"/>
              <a:defRPr b="1">
                <a:latin typeface="Play"/>
                <a:ea typeface="Play"/>
                <a:cs typeface="Play"/>
                <a:sym typeface="Play"/>
              </a:defRPr>
            </a:lvl2pPr>
            <a:lvl3pPr>
              <a:spcBef>
                <a:spcPts val="0"/>
              </a:spcBef>
              <a:buFont typeface="Play"/>
              <a:defRPr b="1">
                <a:latin typeface="Play"/>
                <a:ea typeface="Play"/>
                <a:cs typeface="Play"/>
                <a:sym typeface="Play"/>
              </a:defRPr>
            </a:lvl3pPr>
            <a:lvl4pPr>
              <a:spcBef>
                <a:spcPts val="0"/>
              </a:spcBef>
              <a:buFont typeface="Play"/>
              <a:defRPr b="1">
                <a:latin typeface="Play"/>
                <a:ea typeface="Play"/>
                <a:cs typeface="Play"/>
                <a:sym typeface="Play"/>
              </a:defRPr>
            </a:lvl4pPr>
            <a:lvl5pPr>
              <a:spcBef>
                <a:spcPts val="0"/>
              </a:spcBef>
              <a:buFont typeface="Play"/>
              <a:defRPr b="1">
                <a:latin typeface="Play"/>
                <a:ea typeface="Play"/>
                <a:cs typeface="Play"/>
                <a:sym typeface="Play"/>
              </a:defRPr>
            </a:lvl5pPr>
            <a:lvl6pPr>
              <a:spcBef>
                <a:spcPts val="0"/>
              </a:spcBef>
              <a:buFont typeface="Play"/>
              <a:defRPr b="1">
                <a:latin typeface="Play"/>
                <a:ea typeface="Play"/>
                <a:cs typeface="Play"/>
                <a:sym typeface="Play"/>
              </a:defRPr>
            </a:lvl6pPr>
            <a:lvl7pPr>
              <a:spcBef>
                <a:spcPts val="0"/>
              </a:spcBef>
              <a:buFont typeface="Play"/>
              <a:defRPr b="1">
                <a:latin typeface="Play"/>
                <a:ea typeface="Play"/>
                <a:cs typeface="Play"/>
                <a:sym typeface="Play"/>
              </a:defRPr>
            </a:lvl7pPr>
            <a:lvl8pPr>
              <a:spcBef>
                <a:spcPts val="0"/>
              </a:spcBef>
              <a:buFont typeface="Play"/>
              <a:defRPr b="1">
                <a:latin typeface="Play"/>
                <a:ea typeface="Play"/>
                <a:cs typeface="Play"/>
                <a:sym typeface="Play"/>
              </a:defRPr>
            </a:lvl8pPr>
            <a:lvl9pPr>
              <a:spcBef>
                <a:spcPts val="0"/>
              </a:spcBef>
              <a:buFont typeface="Play"/>
              <a:defRPr b="1">
                <a:latin typeface="Play"/>
                <a:ea typeface="Play"/>
                <a:cs typeface="Play"/>
                <a:sym typeface="Play"/>
              </a:defRPr>
            </a:lvl9pPr>
          </a:lstStyle>
          <a:p>
            <a:endParaRPr/>
          </a:p>
        </p:txBody>
      </p:sp>
      <p:sp>
        <p:nvSpPr>
          <p:cNvPr id="17" name="Shape 17"/>
          <p:cNvSpPr txBox="1">
            <a:spLocks noGrp="1"/>
          </p:cNvSpPr>
          <p:nvPr>
            <p:ph type="body" idx="1"/>
          </p:nvPr>
        </p:nvSpPr>
        <p:spPr>
          <a:xfrm>
            <a:off x="311700" y="1152475"/>
            <a:ext cx="8520599" cy="3416400"/>
          </a:xfrm>
          <a:prstGeom prst="rect">
            <a:avLst/>
          </a:prstGeom>
        </p:spPr>
        <p:txBody>
          <a:bodyPr lIns="91425" tIns="91425" rIns="91425" bIns="91425" anchor="t" anchorCtr="0"/>
          <a:lstStyle>
            <a:lvl1pPr>
              <a:spcBef>
                <a:spcPts val="0"/>
              </a:spcBef>
              <a:buClr>
                <a:srgbClr val="F3F3F3"/>
              </a:buClr>
              <a:buFont typeface="Open Sans"/>
              <a:defRPr>
                <a:solidFill>
                  <a:srgbClr val="F3F3F3"/>
                </a:solidFill>
                <a:latin typeface="Open Sans"/>
                <a:ea typeface="Open Sans"/>
                <a:cs typeface="Open Sans"/>
                <a:sym typeface="Open Sans"/>
              </a:defRPr>
            </a:lvl1pPr>
            <a:lvl2pPr>
              <a:spcBef>
                <a:spcPts val="0"/>
              </a:spcBef>
              <a:buClr>
                <a:srgbClr val="F3F3F3"/>
              </a:buClr>
              <a:buFont typeface="Open Sans"/>
              <a:defRPr>
                <a:solidFill>
                  <a:srgbClr val="F3F3F3"/>
                </a:solidFill>
                <a:latin typeface="Open Sans"/>
                <a:ea typeface="Open Sans"/>
                <a:cs typeface="Open Sans"/>
                <a:sym typeface="Open Sans"/>
              </a:defRPr>
            </a:lvl2pPr>
            <a:lvl3pPr>
              <a:spcBef>
                <a:spcPts val="0"/>
              </a:spcBef>
              <a:buClr>
                <a:srgbClr val="F3F3F3"/>
              </a:buClr>
              <a:buFont typeface="Open Sans"/>
              <a:defRPr>
                <a:solidFill>
                  <a:srgbClr val="F3F3F3"/>
                </a:solidFill>
                <a:latin typeface="Open Sans"/>
                <a:ea typeface="Open Sans"/>
                <a:cs typeface="Open Sans"/>
                <a:sym typeface="Open Sans"/>
              </a:defRPr>
            </a:lvl3pPr>
            <a:lvl4pPr>
              <a:spcBef>
                <a:spcPts val="0"/>
              </a:spcBef>
              <a:buClr>
                <a:srgbClr val="F3F3F3"/>
              </a:buClr>
              <a:buFont typeface="Open Sans"/>
              <a:defRPr>
                <a:solidFill>
                  <a:srgbClr val="F3F3F3"/>
                </a:solidFill>
                <a:latin typeface="Open Sans"/>
                <a:ea typeface="Open Sans"/>
                <a:cs typeface="Open Sans"/>
                <a:sym typeface="Open Sans"/>
              </a:defRPr>
            </a:lvl4pPr>
            <a:lvl5pPr>
              <a:spcBef>
                <a:spcPts val="0"/>
              </a:spcBef>
              <a:buClr>
                <a:srgbClr val="F3F3F3"/>
              </a:buClr>
              <a:buFont typeface="Open Sans"/>
              <a:defRPr>
                <a:solidFill>
                  <a:srgbClr val="F3F3F3"/>
                </a:solidFill>
                <a:latin typeface="Open Sans"/>
                <a:ea typeface="Open Sans"/>
                <a:cs typeface="Open Sans"/>
                <a:sym typeface="Open Sans"/>
              </a:defRPr>
            </a:lvl5pPr>
            <a:lvl6pPr>
              <a:spcBef>
                <a:spcPts val="0"/>
              </a:spcBef>
              <a:buClr>
                <a:srgbClr val="F3F3F3"/>
              </a:buClr>
              <a:buFont typeface="Open Sans"/>
              <a:defRPr>
                <a:solidFill>
                  <a:srgbClr val="F3F3F3"/>
                </a:solidFill>
                <a:latin typeface="Open Sans"/>
                <a:ea typeface="Open Sans"/>
                <a:cs typeface="Open Sans"/>
                <a:sym typeface="Open Sans"/>
              </a:defRPr>
            </a:lvl6pPr>
            <a:lvl7pPr>
              <a:spcBef>
                <a:spcPts val="0"/>
              </a:spcBef>
              <a:buClr>
                <a:srgbClr val="F3F3F3"/>
              </a:buClr>
              <a:buFont typeface="Open Sans"/>
              <a:defRPr>
                <a:solidFill>
                  <a:srgbClr val="F3F3F3"/>
                </a:solidFill>
                <a:latin typeface="Open Sans"/>
                <a:ea typeface="Open Sans"/>
                <a:cs typeface="Open Sans"/>
                <a:sym typeface="Open Sans"/>
              </a:defRPr>
            </a:lvl7pPr>
            <a:lvl8pPr>
              <a:spcBef>
                <a:spcPts val="0"/>
              </a:spcBef>
              <a:buClr>
                <a:srgbClr val="F3F3F3"/>
              </a:buClr>
              <a:buFont typeface="Open Sans"/>
              <a:defRPr>
                <a:solidFill>
                  <a:srgbClr val="F3F3F3"/>
                </a:solidFill>
                <a:latin typeface="Open Sans"/>
                <a:ea typeface="Open Sans"/>
                <a:cs typeface="Open Sans"/>
                <a:sym typeface="Open Sans"/>
              </a:defRPr>
            </a:lvl8pPr>
            <a:lvl9pP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18" name="Shape 1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1" name="Shape 21"/>
          <p:cNvSpPr txBox="1">
            <a:spLocks noGrp="1"/>
          </p:cNvSpPr>
          <p:nvPr>
            <p:ph type="body" idx="1"/>
          </p:nvPr>
        </p:nvSpPr>
        <p:spPr>
          <a:xfrm>
            <a:off x="311700" y="1152475"/>
            <a:ext cx="3999899" cy="3416400"/>
          </a:xfrm>
          <a:prstGeom prst="rect">
            <a:avLst/>
          </a:prstGeom>
        </p:spPr>
        <p:txBody>
          <a:bodyPr lIns="91425" tIns="91425" rIns="91425" bIns="91425" anchor="t" anchorCtr="0"/>
          <a:lstStyle>
            <a:lvl1pPr>
              <a:spcBef>
                <a:spcPts val="0"/>
              </a:spcBef>
              <a:buClr>
                <a:srgbClr val="F3F3F3"/>
              </a:buClr>
              <a:buSzPct val="100000"/>
              <a:buFont typeface="Open Sans"/>
              <a:defRPr sz="14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22" name="Shape 22"/>
          <p:cNvSpPr txBox="1">
            <a:spLocks noGrp="1"/>
          </p:cNvSpPr>
          <p:nvPr>
            <p:ph type="body" idx="2"/>
          </p:nvPr>
        </p:nvSpPr>
        <p:spPr>
          <a:xfrm>
            <a:off x="4832400" y="1152475"/>
            <a:ext cx="3999899" cy="3416400"/>
          </a:xfrm>
          <a:prstGeom prst="rect">
            <a:avLst/>
          </a:prstGeom>
        </p:spPr>
        <p:txBody>
          <a:bodyPr lIns="91425" tIns="91425" rIns="91425" bIns="91425" anchor="t" anchorCtr="0"/>
          <a:lstStyle>
            <a:lvl1pPr>
              <a:spcBef>
                <a:spcPts val="0"/>
              </a:spcBef>
              <a:buClr>
                <a:srgbClr val="F3F3F3"/>
              </a:buClr>
              <a:buSzPct val="100000"/>
              <a:buFont typeface="Open Sans"/>
              <a:defRPr sz="14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23" name="Shape 2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311700" y="445025"/>
            <a:ext cx="8520599" cy="572699"/>
          </a:xfrm>
          <a:prstGeom prst="rect">
            <a:avLst/>
          </a:prstGeom>
        </p:spPr>
        <p:txBody>
          <a:bodyPr lIns="91425" tIns="91425" rIns="91425" bIns="91425" anchor="t" anchorCtr="0"/>
          <a:lstStyle>
            <a:lvl1pPr>
              <a:spcBef>
                <a:spcPts val="0"/>
              </a:spcBef>
              <a:buFont typeface="Play"/>
              <a:defRPr b="1">
                <a:latin typeface="Play"/>
                <a:ea typeface="Play"/>
                <a:cs typeface="Play"/>
                <a:sym typeface="Play"/>
              </a:defRPr>
            </a:lvl1pPr>
            <a:lvl2pPr>
              <a:spcBef>
                <a:spcPts val="0"/>
              </a:spcBef>
              <a:buFont typeface="Play"/>
              <a:defRPr b="1">
                <a:latin typeface="Play"/>
                <a:ea typeface="Play"/>
                <a:cs typeface="Play"/>
                <a:sym typeface="Play"/>
              </a:defRPr>
            </a:lvl2pPr>
            <a:lvl3pPr>
              <a:spcBef>
                <a:spcPts val="0"/>
              </a:spcBef>
              <a:buFont typeface="Play"/>
              <a:defRPr b="1">
                <a:latin typeface="Play"/>
                <a:ea typeface="Play"/>
                <a:cs typeface="Play"/>
                <a:sym typeface="Play"/>
              </a:defRPr>
            </a:lvl3pPr>
            <a:lvl4pPr>
              <a:spcBef>
                <a:spcPts val="0"/>
              </a:spcBef>
              <a:buFont typeface="Play"/>
              <a:defRPr b="1">
                <a:latin typeface="Play"/>
                <a:ea typeface="Play"/>
                <a:cs typeface="Play"/>
                <a:sym typeface="Play"/>
              </a:defRPr>
            </a:lvl4pPr>
            <a:lvl5pPr>
              <a:spcBef>
                <a:spcPts val="0"/>
              </a:spcBef>
              <a:buFont typeface="Play"/>
              <a:defRPr b="1">
                <a:latin typeface="Play"/>
                <a:ea typeface="Play"/>
                <a:cs typeface="Play"/>
                <a:sym typeface="Play"/>
              </a:defRPr>
            </a:lvl5pPr>
            <a:lvl6pPr>
              <a:spcBef>
                <a:spcPts val="0"/>
              </a:spcBef>
              <a:buFont typeface="Play"/>
              <a:defRPr b="1">
                <a:latin typeface="Play"/>
                <a:ea typeface="Play"/>
                <a:cs typeface="Play"/>
                <a:sym typeface="Play"/>
              </a:defRPr>
            </a:lvl6pPr>
            <a:lvl7pPr>
              <a:spcBef>
                <a:spcPts val="0"/>
              </a:spcBef>
              <a:buFont typeface="Play"/>
              <a:defRPr b="1">
                <a:latin typeface="Play"/>
                <a:ea typeface="Play"/>
                <a:cs typeface="Play"/>
                <a:sym typeface="Play"/>
              </a:defRPr>
            </a:lvl7pPr>
            <a:lvl8pPr>
              <a:spcBef>
                <a:spcPts val="0"/>
              </a:spcBef>
              <a:buFont typeface="Play"/>
              <a:defRPr b="1">
                <a:latin typeface="Play"/>
                <a:ea typeface="Play"/>
                <a:cs typeface="Play"/>
                <a:sym typeface="Play"/>
              </a:defRPr>
            </a:lvl8pPr>
            <a:lvl9pPr>
              <a:spcBef>
                <a:spcPts val="0"/>
              </a:spcBef>
              <a:buFont typeface="Play"/>
              <a:defRPr b="1">
                <a:latin typeface="Play"/>
                <a:ea typeface="Play"/>
                <a:cs typeface="Play"/>
                <a:sym typeface="Play"/>
              </a:defRPr>
            </a:lvl9pPr>
          </a:lstStyle>
          <a:p>
            <a:endParaRPr/>
          </a:p>
        </p:txBody>
      </p:sp>
      <p:sp>
        <p:nvSpPr>
          <p:cNvPr id="26" name="Shape 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11700" y="555600"/>
            <a:ext cx="2807999" cy="755699"/>
          </a:xfrm>
          <a:prstGeom prst="rect">
            <a:avLst/>
          </a:prstGeom>
        </p:spPr>
        <p:txBody>
          <a:bodyPr lIns="91425" tIns="91425" rIns="91425" bIns="91425" anchor="b" anchorCtr="0"/>
          <a:lstStyle>
            <a:lvl1pPr>
              <a:spcBef>
                <a:spcPts val="0"/>
              </a:spcBef>
              <a:buSzPct val="100000"/>
              <a:buFont typeface="Play"/>
              <a:defRPr sz="2400" b="1">
                <a:latin typeface="Play"/>
                <a:ea typeface="Play"/>
                <a:cs typeface="Play"/>
                <a:sym typeface="Play"/>
              </a:defRPr>
            </a:lvl1pPr>
            <a:lvl2pPr>
              <a:spcBef>
                <a:spcPts val="0"/>
              </a:spcBef>
              <a:buSzPct val="100000"/>
              <a:defRPr sz="2400"/>
            </a:lvl2pPr>
            <a:lvl3pPr>
              <a:spcBef>
                <a:spcPts val="0"/>
              </a:spcBef>
              <a:buSzPct val="100000"/>
              <a:defRPr sz="2400"/>
            </a:lvl3pPr>
            <a:lvl4pPr>
              <a:spcBef>
                <a:spcPts val="0"/>
              </a:spcBef>
              <a:buSzPct val="100000"/>
              <a:defRPr sz="2400"/>
            </a:lvl4pPr>
            <a:lvl5pPr>
              <a:spcBef>
                <a:spcPts val="0"/>
              </a:spcBef>
              <a:buSzPct val="100000"/>
              <a:defRPr sz="2400"/>
            </a:lvl5pPr>
            <a:lvl6pPr>
              <a:spcBef>
                <a:spcPts val="0"/>
              </a:spcBef>
              <a:buSzPct val="100000"/>
              <a:defRPr sz="2400"/>
            </a:lvl6pPr>
            <a:lvl7pPr>
              <a:spcBef>
                <a:spcPts val="0"/>
              </a:spcBef>
              <a:buSzPct val="100000"/>
              <a:defRPr sz="2400"/>
            </a:lvl7pPr>
            <a:lvl8pPr>
              <a:spcBef>
                <a:spcPts val="0"/>
              </a:spcBef>
              <a:buSzPct val="100000"/>
              <a:defRPr sz="2400"/>
            </a:lvl8pPr>
            <a:lvl9pPr>
              <a:spcBef>
                <a:spcPts val="0"/>
              </a:spcBef>
              <a:buSzPct val="100000"/>
              <a:defRPr sz="2400"/>
            </a:lvl9pPr>
          </a:lstStyle>
          <a:p>
            <a:endParaRPr/>
          </a:p>
        </p:txBody>
      </p:sp>
      <p:sp>
        <p:nvSpPr>
          <p:cNvPr id="29" name="Shape 29"/>
          <p:cNvSpPr txBox="1">
            <a:spLocks noGrp="1"/>
          </p:cNvSpPr>
          <p:nvPr>
            <p:ph type="body" idx="1"/>
          </p:nvPr>
        </p:nvSpPr>
        <p:spPr>
          <a:xfrm>
            <a:off x="311700" y="1389600"/>
            <a:ext cx="2807999" cy="3179400"/>
          </a:xfrm>
          <a:prstGeom prst="rect">
            <a:avLst/>
          </a:prstGeom>
        </p:spPr>
        <p:txBody>
          <a:bodyPr lIns="91425" tIns="91425" rIns="91425" bIns="91425" anchor="t" anchorCtr="0"/>
          <a:lstStyle>
            <a:lvl1pPr>
              <a:spcBef>
                <a:spcPts val="0"/>
              </a:spcBef>
              <a:buClr>
                <a:srgbClr val="F3F3F3"/>
              </a:buClr>
              <a:buSzPct val="100000"/>
              <a:buFont typeface="Open Sans"/>
              <a:defRPr sz="1200">
                <a:solidFill>
                  <a:srgbClr val="F3F3F3"/>
                </a:solidFill>
                <a:latin typeface="Open Sans"/>
                <a:ea typeface="Open Sans"/>
                <a:cs typeface="Open Sans"/>
                <a:sym typeface="Open Sans"/>
              </a:defRPr>
            </a:lvl1pPr>
            <a:lvl2pPr>
              <a:spcBef>
                <a:spcPts val="0"/>
              </a:spcBef>
              <a:buClr>
                <a:srgbClr val="F3F3F3"/>
              </a:buClr>
              <a:buSzPct val="100000"/>
              <a:buFont typeface="Open Sans"/>
              <a:defRPr sz="1200">
                <a:solidFill>
                  <a:srgbClr val="F3F3F3"/>
                </a:solidFill>
                <a:latin typeface="Open Sans"/>
                <a:ea typeface="Open Sans"/>
                <a:cs typeface="Open Sans"/>
                <a:sym typeface="Open Sans"/>
              </a:defRPr>
            </a:lvl2pPr>
            <a:lvl3pPr>
              <a:spcBef>
                <a:spcPts val="0"/>
              </a:spcBef>
              <a:buClr>
                <a:srgbClr val="F3F3F3"/>
              </a:buClr>
              <a:buSzPct val="100000"/>
              <a:buFont typeface="Open Sans"/>
              <a:defRPr sz="1200">
                <a:solidFill>
                  <a:srgbClr val="F3F3F3"/>
                </a:solidFill>
                <a:latin typeface="Open Sans"/>
                <a:ea typeface="Open Sans"/>
                <a:cs typeface="Open Sans"/>
                <a:sym typeface="Open Sans"/>
              </a:defRPr>
            </a:lvl3pPr>
            <a:lvl4pPr>
              <a:spcBef>
                <a:spcPts val="0"/>
              </a:spcBef>
              <a:buClr>
                <a:srgbClr val="F3F3F3"/>
              </a:buClr>
              <a:buSzPct val="100000"/>
              <a:buFont typeface="Open Sans"/>
              <a:defRPr sz="1200">
                <a:solidFill>
                  <a:srgbClr val="F3F3F3"/>
                </a:solidFill>
                <a:latin typeface="Open Sans"/>
                <a:ea typeface="Open Sans"/>
                <a:cs typeface="Open Sans"/>
                <a:sym typeface="Open Sans"/>
              </a:defRPr>
            </a:lvl4pPr>
            <a:lvl5pPr>
              <a:spcBef>
                <a:spcPts val="0"/>
              </a:spcBef>
              <a:buClr>
                <a:srgbClr val="F3F3F3"/>
              </a:buClr>
              <a:buSzPct val="100000"/>
              <a:buFont typeface="Open Sans"/>
              <a:defRPr sz="1200">
                <a:solidFill>
                  <a:srgbClr val="F3F3F3"/>
                </a:solidFill>
                <a:latin typeface="Open Sans"/>
                <a:ea typeface="Open Sans"/>
                <a:cs typeface="Open Sans"/>
                <a:sym typeface="Open Sans"/>
              </a:defRPr>
            </a:lvl5pPr>
            <a:lvl6pPr>
              <a:spcBef>
                <a:spcPts val="0"/>
              </a:spcBef>
              <a:buClr>
                <a:srgbClr val="F3F3F3"/>
              </a:buClr>
              <a:buSzPct val="100000"/>
              <a:buFont typeface="Open Sans"/>
              <a:defRPr sz="1200">
                <a:solidFill>
                  <a:srgbClr val="F3F3F3"/>
                </a:solidFill>
                <a:latin typeface="Open Sans"/>
                <a:ea typeface="Open Sans"/>
                <a:cs typeface="Open Sans"/>
                <a:sym typeface="Open Sans"/>
              </a:defRPr>
            </a:lvl6pPr>
            <a:lvl7pPr>
              <a:spcBef>
                <a:spcPts val="0"/>
              </a:spcBef>
              <a:buClr>
                <a:srgbClr val="F3F3F3"/>
              </a:buClr>
              <a:buSzPct val="100000"/>
              <a:buFont typeface="Open Sans"/>
              <a:defRPr sz="1200">
                <a:solidFill>
                  <a:srgbClr val="F3F3F3"/>
                </a:solidFill>
                <a:latin typeface="Open Sans"/>
                <a:ea typeface="Open Sans"/>
                <a:cs typeface="Open Sans"/>
                <a:sym typeface="Open Sans"/>
              </a:defRPr>
            </a:lvl7pPr>
            <a:lvl8pPr>
              <a:spcBef>
                <a:spcPts val="0"/>
              </a:spcBef>
              <a:buClr>
                <a:srgbClr val="F3F3F3"/>
              </a:buClr>
              <a:buSzPct val="100000"/>
              <a:buFont typeface="Open Sans"/>
              <a:defRPr sz="1200">
                <a:solidFill>
                  <a:srgbClr val="F3F3F3"/>
                </a:solidFill>
                <a:latin typeface="Open Sans"/>
                <a:ea typeface="Open Sans"/>
                <a:cs typeface="Open Sans"/>
                <a:sym typeface="Open Sans"/>
              </a:defRPr>
            </a:lvl8pPr>
            <a:lvl9pPr>
              <a:spcBef>
                <a:spcPts val="0"/>
              </a:spcBef>
              <a:buClr>
                <a:srgbClr val="F3F3F3"/>
              </a:buClr>
              <a:buSzPct val="100000"/>
              <a:buFont typeface="Open Sans"/>
              <a:defRPr sz="1200">
                <a:solidFill>
                  <a:srgbClr val="F3F3F3"/>
                </a:solidFill>
                <a:latin typeface="Open Sans"/>
                <a:ea typeface="Open Sans"/>
                <a:cs typeface="Open Sans"/>
                <a:sym typeface="Open Sans"/>
              </a:defRPr>
            </a:lvl9pPr>
          </a:lstStyle>
          <a:p>
            <a:endParaRPr/>
          </a:p>
        </p:txBody>
      </p:sp>
      <p:sp>
        <p:nvSpPr>
          <p:cNvPr id="30" name="Shape 3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90250" y="450150"/>
            <a:ext cx="6367800" cy="4090800"/>
          </a:xfrm>
          <a:prstGeom prst="rect">
            <a:avLst/>
          </a:prstGeom>
        </p:spPr>
        <p:txBody>
          <a:bodyPr lIns="91425" tIns="91425" rIns="91425" bIns="91425" anchor="ctr" anchorCtr="0"/>
          <a:lstStyle>
            <a:lvl1pPr>
              <a:spcBef>
                <a:spcPts val="0"/>
              </a:spcBef>
              <a:buSzPct val="100000"/>
              <a:buFont typeface="Play"/>
              <a:defRPr sz="4800" b="1">
                <a:latin typeface="Play"/>
                <a:ea typeface="Play"/>
                <a:cs typeface="Play"/>
                <a:sym typeface="Play"/>
              </a:defRPr>
            </a:lvl1pPr>
            <a:lvl2pPr>
              <a:spcBef>
                <a:spcPts val="0"/>
              </a:spcBef>
              <a:buSzPct val="100000"/>
              <a:defRPr sz="4800"/>
            </a:lvl2pPr>
            <a:lvl3pPr>
              <a:spcBef>
                <a:spcPts val="0"/>
              </a:spcBef>
              <a:buSzPct val="100000"/>
              <a:defRPr sz="4800"/>
            </a:lvl3pPr>
            <a:lvl4pPr>
              <a:spcBef>
                <a:spcPts val="0"/>
              </a:spcBef>
              <a:buSzPct val="100000"/>
              <a:defRPr sz="4800"/>
            </a:lvl4pPr>
            <a:lvl5pPr>
              <a:spcBef>
                <a:spcPts val="0"/>
              </a:spcBef>
              <a:buSzPct val="100000"/>
              <a:defRPr sz="4800"/>
            </a:lvl5pPr>
            <a:lvl6pPr>
              <a:spcBef>
                <a:spcPts val="0"/>
              </a:spcBef>
              <a:buSzPct val="100000"/>
              <a:defRPr sz="4800"/>
            </a:lvl6pPr>
            <a:lvl7pPr>
              <a:spcBef>
                <a:spcPts val="0"/>
              </a:spcBef>
              <a:buSzPct val="100000"/>
              <a:defRPr sz="4800"/>
            </a:lvl7pPr>
            <a:lvl8pPr>
              <a:spcBef>
                <a:spcPts val="0"/>
              </a:spcBef>
              <a:buSzPct val="100000"/>
              <a:defRPr sz="4800"/>
            </a:lvl8pPr>
            <a:lvl9pPr>
              <a:spcBef>
                <a:spcPts val="0"/>
              </a:spcBef>
              <a:buSzPct val="100000"/>
              <a:defRPr sz="4800"/>
            </a:lvl9pPr>
          </a:lstStyle>
          <a:p>
            <a:endParaRPr/>
          </a:p>
        </p:txBody>
      </p:sp>
      <p:sp>
        <p:nvSpPr>
          <p:cNvPr id="33" name="Shape 3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4"/>
        <p:cNvGrpSpPr/>
        <p:nvPr/>
      </p:nvGrpSpPr>
      <p:grpSpPr>
        <a:xfrm>
          <a:off x="0" y="0"/>
          <a:ext cx="0" cy="0"/>
          <a:chOff x="0" y="0"/>
          <a:chExt cx="0" cy="0"/>
        </a:xfrm>
      </p:grpSpPr>
      <p:sp>
        <p:nvSpPr>
          <p:cNvPr id="35" name="Shape 35"/>
          <p:cNvSpPr/>
          <p:nvPr/>
        </p:nvSpPr>
        <p:spPr>
          <a:xfrm>
            <a:off x="4572000" y="25"/>
            <a:ext cx="4572000" cy="5143499"/>
          </a:xfrm>
          <a:prstGeom prst="rect">
            <a:avLst/>
          </a:prstGeom>
          <a:solidFill>
            <a:schemeClr val="dk2"/>
          </a:solidFill>
          <a:ln>
            <a:noFill/>
          </a:ln>
        </p:spPr>
        <p:txBody>
          <a:bodyPr lIns="91425" tIns="91425" rIns="91425" bIns="91425" anchor="ctr" anchorCtr="0">
            <a:noAutofit/>
          </a:bodyPr>
          <a:lstStyle/>
          <a:p>
            <a:pPr>
              <a:spcBef>
                <a:spcPts val="0"/>
              </a:spcBef>
              <a:buNone/>
            </a:pPr>
            <a:endParaRPr/>
          </a:p>
        </p:txBody>
      </p:sp>
      <p:sp>
        <p:nvSpPr>
          <p:cNvPr id="36" name="Shape 36"/>
          <p:cNvSpPr txBox="1">
            <a:spLocks noGrp="1"/>
          </p:cNvSpPr>
          <p:nvPr>
            <p:ph type="title"/>
          </p:nvPr>
        </p:nvSpPr>
        <p:spPr>
          <a:xfrm>
            <a:off x="265500" y="1233175"/>
            <a:ext cx="4045199" cy="1482300"/>
          </a:xfrm>
          <a:prstGeom prst="rect">
            <a:avLst/>
          </a:prstGeom>
        </p:spPr>
        <p:txBody>
          <a:bodyPr lIns="91425" tIns="91425" rIns="91425" bIns="91425" anchor="b" anchorCtr="0"/>
          <a:lstStyle>
            <a:lvl1pPr algn="ctr">
              <a:spcBef>
                <a:spcPts val="0"/>
              </a:spcBef>
              <a:buSzPct val="100000"/>
              <a:buFont typeface="Play"/>
              <a:defRPr sz="4200" b="1">
                <a:latin typeface="Play"/>
                <a:ea typeface="Play"/>
                <a:cs typeface="Play"/>
                <a:sym typeface="Play"/>
              </a:defRPr>
            </a:lvl1pPr>
            <a:lvl2pPr algn="ctr">
              <a:spcBef>
                <a:spcPts val="0"/>
              </a:spcBef>
              <a:buSzPct val="100000"/>
              <a:defRPr sz="4200"/>
            </a:lvl2pPr>
            <a:lvl3pPr algn="ctr">
              <a:spcBef>
                <a:spcPts val="0"/>
              </a:spcBef>
              <a:buSzPct val="100000"/>
              <a:defRPr sz="4200"/>
            </a:lvl3pPr>
            <a:lvl4pPr algn="ctr">
              <a:spcBef>
                <a:spcPts val="0"/>
              </a:spcBef>
              <a:buSzPct val="100000"/>
              <a:defRPr sz="4200"/>
            </a:lvl4pPr>
            <a:lvl5pPr algn="ctr">
              <a:spcBef>
                <a:spcPts val="0"/>
              </a:spcBef>
              <a:buSzPct val="100000"/>
              <a:defRPr sz="4200"/>
            </a:lvl5pPr>
            <a:lvl6pPr algn="ctr">
              <a:spcBef>
                <a:spcPts val="0"/>
              </a:spcBef>
              <a:buSzPct val="100000"/>
              <a:defRPr sz="4200"/>
            </a:lvl6pPr>
            <a:lvl7pPr algn="ctr">
              <a:spcBef>
                <a:spcPts val="0"/>
              </a:spcBef>
              <a:buSzPct val="100000"/>
              <a:defRPr sz="4200"/>
            </a:lvl7pPr>
            <a:lvl8pPr algn="ctr">
              <a:spcBef>
                <a:spcPts val="0"/>
              </a:spcBef>
              <a:buSzPct val="100000"/>
              <a:defRPr sz="4200"/>
            </a:lvl8pPr>
            <a:lvl9pPr algn="ctr">
              <a:spcBef>
                <a:spcPts val="0"/>
              </a:spcBef>
              <a:buSzPct val="100000"/>
              <a:defRPr sz="4200"/>
            </a:lvl9pPr>
          </a:lstStyle>
          <a:p>
            <a:endParaRPr/>
          </a:p>
        </p:txBody>
      </p:sp>
      <p:sp>
        <p:nvSpPr>
          <p:cNvPr id="37" name="Shape 37"/>
          <p:cNvSpPr txBox="1">
            <a:spLocks noGrp="1"/>
          </p:cNvSpPr>
          <p:nvPr>
            <p:ph type="subTitle" idx="1"/>
          </p:nvPr>
        </p:nvSpPr>
        <p:spPr>
          <a:xfrm>
            <a:off x="265500" y="2803075"/>
            <a:ext cx="4045199" cy="1235100"/>
          </a:xfrm>
          <a:prstGeom prst="rect">
            <a:avLst/>
          </a:prstGeom>
        </p:spPr>
        <p:txBody>
          <a:bodyPr lIns="91425" tIns="91425" rIns="91425" bIns="91425" anchor="t" anchorCtr="0"/>
          <a:lstStyle>
            <a:lvl1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1pPr>
            <a:lvl2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2pPr>
            <a:lvl3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3pPr>
            <a:lvl4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4pPr>
            <a:lvl5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5pPr>
            <a:lvl6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6pPr>
            <a:lvl7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7pPr>
            <a:lvl8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8pPr>
            <a:lvl9pPr algn="ctr">
              <a:lnSpc>
                <a:spcPct val="100000"/>
              </a:lnSpc>
              <a:spcBef>
                <a:spcPts val="0"/>
              </a:spcBef>
              <a:spcAft>
                <a:spcPts val="0"/>
              </a:spcAft>
              <a:buClr>
                <a:srgbClr val="D9D9D9"/>
              </a:buClr>
              <a:buSzPct val="100000"/>
              <a:buFont typeface="Open Sans"/>
              <a:buNone/>
              <a:defRPr sz="2100">
                <a:solidFill>
                  <a:srgbClr val="D9D9D9"/>
                </a:solidFill>
                <a:latin typeface="Open Sans"/>
                <a:ea typeface="Open Sans"/>
                <a:cs typeface="Open Sans"/>
                <a:sym typeface="Open Sans"/>
              </a:defRPr>
            </a:lvl9pPr>
          </a:lstStyle>
          <a:p>
            <a:endParaRPr/>
          </a:p>
        </p:txBody>
      </p:sp>
      <p:sp>
        <p:nvSpPr>
          <p:cNvPr id="38" name="Shape 38"/>
          <p:cNvSpPr txBox="1">
            <a:spLocks noGrp="1"/>
          </p:cNvSpPr>
          <p:nvPr>
            <p:ph type="body" idx="2"/>
          </p:nvPr>
        </p:nvSpPr>
        <p:spPr>
          <a:xfrm>
            <a:off x="4939500" y="724200"/>
            <a:ext cx="3837000" cy="3695099"/>
          </a:xfrm>
          <a:prstGeom prst="rect">
            <a:avLst/>
          </a:prstGeom>
        </p:spPr>
        <p:txBody>
          <a:bodyPr lIns="91425" tIns="91425" rIns="91425" bIns="91425" anchor="ctr" anchorCtr="0"/>
          <a:lstStyle>
            <a:lvl1pPr>
              <a:spcBef>
                <a:spcPts val="0"/>
              </a:spcBef>
              <a:buClr>
                <a:srgbClr val="F3F3F3"/>
              </a:buClr>
              <a:buFont typeface="Open Sans"/>
              <a:defRPr>
                <a:solidFill>
                  <a:srgbClr val="F3F3F3"/>
                </a:solidFill>
                <a:latin typeface="Open Sans"/>
                <a:ea typeface="Open Sans"/>
                <a:cs typeface="Open Sans"/>
                <a:sym typeface="Open Sans"/>
              </a:defRPr>
            </a:lvl1pPr>
            <a:lvl2pPr>
              <a:spcBef>
                <a:spcPts val="0"/>
              </a:spcBef>
              <a:buClr>
                <a:srgbClr val="F3F3F3"/>
              </a:buClr>
              <a:buFont typeface="Open Sans"/>
              <a:defRPr>
                <a:solidFill>
                  <a:srgbClr val="F3F3F3"/>
                </a:solidFill>
                <a:latin typeface="Open Sans"/>
                <a:ea typeface="Open Sans"/>
                <a:cs typeface="Open Sans"/>
                <a:sym typeface="Open Sans"/>
              </a:defRPr>
            </a:lvl2pPr>
            <a:lvl3pPr>
              <a:spcBef>
                <a:spcPts val="0"/>
              </a:spcBef>
              <a:buClr>
                <a:srgbClr val="F3F3F3"/>
              </a:buClr>
              <a:buFont typeface="Open Sans"/>
              <a:defRPr>
                <a:solidFill>
                  <a:srgbClr val="F3F3F3"/>
                </a:solidFill>
                <a:latin typeface="Open Sans"/>
                <a:ea typeface="Open Sans"/>
                <a:cs typeface="Open Sans"/>
                <a:sym typeface="Open Sans"/>
              </a:defRPr>
            </a:lvl3pPr>
            <a:lvl4pPr>
              <a:spcBef>
                <a:spcPts val="0"/>
              </a:spcBef>
              <a:buClr>
                <a:srgbClr val="F3F3F3"/>
              </a:buClr>
              <a:buFont typeface="Open Sans"/>
              <a:defRPr>
                <a:solidFill>
                  <a:srgbClr val="F3F3F3"/>
                </a:solidFill>
                <a:latin typeface="Open Sans"/>
                <a:ea typeface="Open Sans"/>
                <a:cs typeface="Open Sans"/>
                <a:sym typeface="Open Sans"/>
              </a:defRPr>
            </a:lvl4pPr>
            <a:lvl5pPr>
              <a:spcBef>
                <a:spcPts val="0"/>
              </a:spcBef>
              <a:buClr>
                <a:srgbClr val="F3F3F3"/>
              </a:buClr>
              <a:buFont typeface="Open Sans"/>
              <a:defRPr>
                <a:solidFill>
                  <a:srgbClr val="F3F3F3"/>
                </a:solidFill>
                <a:latin typeface="Open Sans"/>
                <a:ea typeface="Open Sans"/>
                <a:cs typeface="Open Sans"/>
                <a:sym typeface="Open Sans"/>
              </a:defRPr>
            </a:lvl5pPr>
            <a:lvl6pPr>
              <a:spcBef>
                <a:spcPts val="0"/>
              </a:spcBef>
              <a:buClr>
                <a:srgbClr val="F3F3F3"/>
              </a:buClr>
              <a:buFont typeface="Open Sans"/>
              <a:defRPr>
                <a:solidFill>
                  <a:srgbClr val="F3F3F3"/>
                </a:solidFill>
                <a:latin typeface="Open Sans"/>
                <a:ea typeface="Open Sans"/>
                <a:cs typeface="Open Sans"/>
                <a:sym typeface="Open Sans"/>
              </a:defRPr>
            </a:lvl6pPr>
            <a:lvl7pPr>
              <a:spcBef>
                <a:spcPts val="0"/>
              </a:spcBef>
              <a:buClr>
                <a:srgbClr val="F3F3F3"/>
              </a:buClr>
              <a:buFont typeface="Open Sans"/>
              <a:defRPr>
                <a:solidFill>
                  <a:srgbClr val="F3F3F3"/>
                </a:solidFill>
                <a:latin typeface="Open Sans"/>
                <a:ea typeface="Open Sans"/>
                <a:cs typeface="Open Sans"/>
                <a:sym typeface="Open Sans"/>
              </a:defRPr>
            </a:lvl7pPr>
            <a:lvl8pPr>
              <a:spcBef>
                <a:spcPts val="0"/>
              </a:spcBef>
              <a:buClr>
                <a:srgbClr val="F3F3F3"/>
              </a:buClr>
              <a:buFont typeface="Open Sans"/>
              <a:defRPr>
                <a:solidFill>
                  <a:srgbClr val="F3F3F3"/>
                </a:solidFill>
                <a:latin typeface="Open Sans"/>
                <a:ea typeface="Open Sans"/>
                <a:cs typeface="Open Sans"/>
                <a:sym typeface="Open Sans"/>
              </a:defRPr>
            </a:lvl8pPr>
            <a:lvl9pPr>
              <a:spcBef>
                <a:spcPts val="0"/>
              </a:spcBef>
              <a:buClr>
                <a:srgbClr val="F3F3F3"/>
              </a:buClr>
              <a:buFont typeface="Open Sans"/>
              <a:defRPr>
                <a:solidFill>
                  <a:srgbClr val="F3F3F3"/>
                </a:solidFill>
                <a:latin typeface="Open Sans"/>
                <a:ea typeface="Open Sans"/>
                <a:cs typeface="Open Sans"/>
                <a:sym typeface="Open Sans"/>
              </a:defRPr>
            </a:lvl9pPr>
          </a:lstStyle>
          <a:p>
            <a:endParaRPr/>
          </a:p>
        </p:txBody>
      </p:sp>
      <p:sp>
        <p:nvSpPr>
          <p:cNvPr id="39" name="Shape 3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0"/>
        <p:cNvGrpSpPr/>
        <p:nvPr/>
      </p:nvGrpSpPr>
      <p:grpSpPr>
        <a:xfrm>
          <a:off x="0" y="0"/>
          <a:ext cx="0" cy="0"/>
          <a:chOff x="0" y="0"/>
          <a:chExt cx="0" cy="0"/>
        </a:xfrm>
      </p:grpSpPr>
      <p:sp>
        <p:nvSpPr>
          <p:cNvPr id="41" name="Shape 41"/>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a:lnSpc>
                <a:spcPct val="100000"/>
              </a:lnSpc>
              <a:spcBef>
                <a:spcPts val="0"/>
              </a:spcBef>
              <a:spcAft>
                <a:spcPts val="0"/>
              </a:spcAft>
              <a:buClr>
                <a:srgbClr val="F3F3F3"/>
              </a:buClr>
              <a:buFont typeface="Open Sans"/>
              <a:buNone/>
              <a:defRPr>
                <a:solidFill>
                  <a:srgbClr val="F3F3F3"/>
                </a:solidFill>
                <a:latin typeface="Open Sans"/>
                <a:ea typeface="Open Sans"/>
                <a:cs typeface="Open Sans"/>
                <a:sym typeface="Open Sans"/>
              </a:defRPr>
            </a:lvl1pPr>
          </a:lstStyle>
          <a:p>
            <a:endParaRPr/>
          </a:p>
        </p:txBody>
      </p:sp>
      <p:sp>
        <p:nvSpPr>
          <p:cNvPr id="42" name="Shape 4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311700" y="445025"/>
            <a:ext cx="8520599" cy="572699"/>
          </a:xfrm>
          <a:prstGeom prst="rect">
            <a:avLst/>
          </a:prstGeom>
          <a:noFill/>
          <a:ln>
            <a:noFill/>
          </a:ln>
        </p:spPr>
        <p:txBody>
          <a:bodyPr lIns="91425" tIns="91425" rIns="91425" bIns="91425" anchor="t" anchorCtr="0"/>
          <a:lstStyle>
            <a:lvl1pPr>
              <a:spcBef>
                <a:spcPts val="0"/>
              </a:spcBef>
              <a:buClr>
                <a:schemeClr val="dk1"/>
              </a:buClr>
              <a:buSzPct val="100000"/>
              <a:buNone/>
              <a:defRPr sz="2800">
                <a:solidFill>
                  <a:schemeClr val="dk1"/>
                </a:solidFill>
              </a:defRPr>
            </a:lvl1pPr>
            <a:lvl2pPr>
              <a:spcBef>
                <a:spcPts val="0"/>
              </a:spcBef>
              <a:buClr>
                <a:schemeClr val="dk1"/>
              </a:buClr>
              <a:buSzPct val="100000"/>
              <a:buNone/>
              <a:defRPr sz="2800">
                <a:solidFill>
                  <a:schemeClr val="dk1"/>
                </a:solidFill>
              </a:defRPr>
            </a:lvl2pPr>
            <a:lvl3pPr>
              <a:spcBef>
                <a:spcPts val="0"/>
              </a:spcBef>
              <a:buClr>
                <a:schemeClr val="dk1"/>
              </a:buClr>
              <a:buSzPct val="100000"/>
              <a:buNone/>
              <a:defRPr sz="2800">
                <a:solidFill>
                  <a:schemeClr val="dk1"/>
                </a:solidFill>
              </a:defRPr>
            </a:lvl3pPr>
            <a:lvl4pPr>
              <a:spcBef>
                <a:spcPts val="0"/>
              </a:spcBef>
              <a:buClr>
                <a:schemeClr val="dk1"/>
              </a:buClr>
              <a:buSzPct val="100000"/>
              <a:buNone/>
              <a:defRPr sz="2800">
                <a:solidFill>
                  <a:schemeClr val="dk1"/>
                </a:solidFill>
              </a:defRPr>
            </a:lvl4pPr>
            <a:lvl5pPr>
              <a:spcBef>
                <a:spcPts val="0"/>
              </a:spcBef>
              <a:buClr>
                <a:schemeClr val="dk1"/>
              </a:buClr>
              <a:buSzPct val="100000"/>
              <a:buNone/>
              <a:defRPr sz="2800">
                <a:solidFill>
                  <a:schemeClr val="dk1"/>
                </a:solidFill>
              </a:defRPr>
            </a:lvl5pPr>
            <a:lvl6pPr>
              <a:spcBef>
                <a:spcPts val="0"/>
              </a:spcBef>
              <a:buClr>
                <a:schemeClr val="dk1"/>
              </a:buClr>
              <a:buSzPct val="100000"/>
              <a:buNone/>
              <a:defRPr sz="2800">
                <a:solidFill>
                  <a:schemeClr val="dk1"/>
                </a:solidFill>
              </a:defRPr>
            </a:lvl6pPr>
            <a:lvl7pPr>
              <a:spcBef>
                <a:spcPts val="0"/>
              </a:spcBef>
              <a:buClr>
                <a:schemeClr val="dk1"/>
              </a:buClr>
              <a:buSzPct val="100000"/>
              <a:buNone/>
              <a:defRPr sz="2800">
                <a:solidFill>
                  <a:schemeClr val="dk1"/>
                </a:solidFill>
              </a:defRPr>
            </a:lvl7pPr>
            <a:lvl8pPr>
              <a:spcBef>
                <a:spcPts val="0"/>
              </a:spcBef>
              <a:buClr>
                <a:schemeClr val="dk1"/>
              </a:buClr>
              <a:buSzPct val="100000"/>
              <a:buNone/>
              <a:defRPr sz="2800">
                <a:solidFill>
                  <a:schemeClr val="dk1"/>
                </a:solidFill>
              </a:defRPr>
            </a:lvl8pPr>
            <a:lvl9pPr>
              <a:spcBef>
                <a:spcPts val="0"/>
              </a:spcBef>
              <a:buClr>
                <a:schemeClr val="dk1"/>
              </a:buClr>
              <a:buSzPct val="100000"/>
              <a:buNone/>
              <a:defRPr sz="2800">
                <a:solidFill>
                  <a:schemeClr val="dk1"/>
                </a:solidFill>
              </a:defRPr>
            </a:lvl9pPr>
          </a:lstStyle>
          <a:p>
            <a:endParaRPr/>
          </a:p>
        </p:txBody>
      </p:sp>
      <p:sp>
        <p:nvSpPr>
          <p:cNvPr id="6" name="Shape 6"/>
          <p:cNvSpPr txBox="1">
            <a:spLocks noGrp="1"/>
          </p:cNvSpPr>
          <p:nvPr>
            <p:ph type="body" idx="1"/>
          </p:nvPr>
        </p:nvSpPr>
        <p:spPr>
          <a:xfrm>
            <a:off x="311700" y="1152475"/>
            <a:ext cx="8520599" cy="3416400"/>
          </a:xfrm>
          <a:prstGeom prst="rect">
            <a:avLst/>
          </a:prstGeom>
          <a:noFill/>
          <a:ln>
            <a:noFill/>
          </a:ln>
        </p:spPr>
        <p:txBody>
          <a:bodyPr lIns="91425" tIns="91425" rIns="91425" bIns="91425" anchor="t" anchorCtr="0"/>
          <a:lstStyle>
            <a:lvl1pPr>
              <a:lnSpc>
                <a:spcPct val="115000"/>
              </a:lnSpc>
              <a:spcBef>
                <a:spcPts val="0"/>
              </a:spcBef>
              <a:spcAft>
                <a:spcPts val="1600"/>
              </a:spcAft>
              <a:buClr>
                <a:schemeClr val="lt2"/>
              </a:buClr>
              <a:buSzPct val="100000"/>
              <a:defRPr sz="1800">
                <a:solidFill>
                  <a:schemeClr val="lt2"/>
                </a:solidFill>
              </a:defRPr>
            </a:lvl1pPr>
            <a:lvl2pPr>
              <a:lnSpc>
                <a:spcPct val="115000"/>
              </a:lnSpc>
              <a:spcBef>
                <a:spcPts val="0"/>
              </a:spcBef>
              <a:spcAft>
                <a:spcPts val="1600"/>
              </a:spcAft>
              <a:buClr>
                <a:schemeClr val="lt2"/>
              </a:buClr>
              <a:defRPr>
                <a:solidFill>
                  <a:schemeClr val="lt2"/>
                </a:solidFill>
              </a:defRPr>
            </a:lvl2pPr>
            <a:lvl3pPr>
              <a:lnSpc>
                <a:spcPct val="115000"/>
              </a:lnSpc>
              <a:spcBef>
                <a:spcPts val="0"/>
              </a:spcBef>
              <a:spcAft>
                <a:spcPts val="1600"/>
              </a:spcAft>
              <a:buClr>
                <a:schemeClr val="lt2"/>
              </a:buClr>
              <a:defRPr>
                <a:solidFill>
                  <a:schemeClr val="lt2"/>
                </a:solidFill>
              </a:defRPr>
            </a:lvl3pPr>
            <a:lvl4pPr>
              <a:lnSpc>
                <a:spcPct val="115000"/>
              </a:lnSpc>
              <a:spcBef>
                <a:spcPts val="0"/>
              </a:spcBef>
              <a:spcAft>
                <a:spcPts val="1600"/>
              </a:spcAft>
              <a:buClr>
                <a:schemeClr val="lt2"/>
              </a:buClr>
              <a:defRPr>
                <a:solidFill>
                  <a:schemeClr val="lt2"/>
                </a:solidFill>
              </a:defRPr>
            </a:lvl4pPr>
            <a:lvl5pPr>
              <a:lnSpc>
                <a:spcPct val="115000"/>
              </a:lnSpc>
              <a:spcBef>
                <a:spcPts val="0"/>
              </a:spcBef>
              <a:spcAft>
                <a:spcPts val="1600"/>
              </a:spcAft>
              <a:buClr>
                <a:schemeClr val="lt2"/>
              </a:buClr>
              <a:defRPr>
                <a:solidFill>
                  <a:schemeClr val="lt2"/>
                </a:solidFill>
              </a:defRPr>
            </a:lvl5pPr>
            <a:lvl6pPr>
              <a:lnSpc>
                <a:spcPct val="115000"/>
              </a:lnSpc>
              <a:spcBef>
                <a:spcPts val="0"/>
              </a:spcBef>
              <a:spcAft>
                <a:spcPts val="1600"/>
              </a:spcAft>
              <a:buClr>
                <a:schemeClr val="lt2"/>
              </a:buClr>
              <a:defRPr>
                <a:solidFill>
                  <a:schemeClr val="lt2"/>
                </a:solidFill>
              </a:defRPr>
            </a:lvl6pPr>
            <a:lvl7pPr>
              <a:lnSpc>
                <a:spcPct val="115000"/>
              </a:lnSpc>
              <a:spcBef>
                <a:spcPts val="0"/>
              </a:spcBef>
              <a:spcAft>
                <a:spcPts val="1600"/>
              </a:spcAft>
              <a:buClr>
                <a:schemeClr val="lt2"/>
              </a:buClr>
              <a:defRPr>
                <a:solidFill>
                  <a:schemeClr val="lt2"/>
                </a:solidFill>
              </a:defRPr>
            </a:lvl7pPr>
            <a:lvl8pPr>
              <a:lnSpc>
                <a:spcPct val="115000"/>
              </a:lnSpc>
              <a:spcBef>
                <a:spcPts val="0"/>
              </a:spcBef>
              <a:spcAft>
                <a:spcPts val="1600"/>
              </a:spcAft>
              <a:buClr>
                <a:schemeClr val="lt2"/>
              </a:buClr>
              <a:defRPr>
                <a:solidFill>
                  <a:schemeClr val="lt2"/>
                </a:solidFill>
              </a:defRPr>
            </a:lvl8pPr>
            <a:lvl9pPr>
              <a:lnSpc>
                <a:spcPct val="115000"/>
              </a:lnSpc>
              <a:spcBef>
                <a:spcPts val="0"/>
              </a:spcBef>
              <a:spcAft>
                <a:spcPts val="1600"/>
              </a:spcAft>
              <a:buClr>
                <a:schemeClr val="lt2"/>
              </a:buClr>
              <a:defRPr>
                <a:solidFill>
                  <a:schemeClr val="lt2"/>
                </a:solidFill>
              </a:defRPr>
            </a:lvl9pPr>
          </a:lstStyle>
          <a:p>
            <a:endParaRPr/>
          </a:p>
        </p:txBody>
      </p:sp>
      <p:sp>
        <p:nvSpPr>
          <p:cNvPr id="7" name="Shape 7"/>
          <p:cNvSpPr txBox="1">
            <a:spLocks noGrp="1"/>
          </p:cNvSpPr>
          <p:nvPr>
            <p:ph type="sldNum" idx="12"/>
          </p:nvPr>
        </p:nvSpPr>
        <p:spPr>
          <a:xfrm>
            <a:off x="8472457" y="4663216"/>
            <a:ext cx="548699" cy="393600"/>
          </a:xfrm>
          <a:prstGeom prst="rect">
            <a:avLst/>
          </a:prstGeom>
          <a:noFill/>
          <a:ln>
            <a:noFill/>
          </a:ln>
        </p:spPr>
        <p:txBody>
          <a:bodyPr lIns="91425" tIns="91425" rIns="91425" bIns="91425" anchor="ctr" anchorCtr="0">
            <a:noAutofit/>
          </a:bodyPr>
          <a:lstStyle/>
          <a:p>
            <a:pPr algn="r">
              <a:spcBef>
                <a:spcPts val="0"/>
              </a:spcBef>
              <a:buNone/>
            </a:pPr>
            <a:fld id="{00000000-1234-1234-1234-123412341234}" type="slidenum">
              <a:rPr lang="en" sz="1000">
                <a:solidFill>
                  <a:schemeClr val="lt2"/>
                </a:solidFill>
              </a:rPr>
              <a:t>‹#›</a:t>
            </a:fld>
            <a:endParaRPr lang="en" sz="1000">
              <a:solidFill>
                <a:schemeClr val="lt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comments" Target="../comments/commen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omments" Target="../comments/commen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comments" Target="../comments/commen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comments" Target="../comments/commen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omments" Target="../comments/commen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pic>
        <p:nvPicPr>
          <p:cNvPr id="50" name="Shape 50"/>
          <p:cNvPicPr preferRelativeResize="0"/>
          <p:nvPr/>
        </p:nvPicPr>
        <p:blipFill rotWithShape="1">
          <a:blip r:embed="rId3">
            <a:alphaModFix amt="25000"/>
          </a:blip>
          <a:srcRect b="9999"/>
          <a:stretch/>
        </p:blipFill>
        <p:spPr>
          <a:xfrm>
            <a:off x="0" y="0"/>
            <a:ext cx="9144000" cy="5143499"/>
          </a:xfrm>
          <a:prstGeom prst="rect">
            <a:avLst/>
          </a:prstGeom>
          <a:noFill/>
          <a:ln>
            <a:noFill/>
          </a:ln>
        </p:spPr>
      </p:pic>
      <p:sp>
        <p:nvSpPr>
          <p:cNvPr id="51" name="Shape 51"/>
          <p:cNvSpPr txBox="1">
            <a:spLocks noGrp="1"/>
          </p:cNvSpPr>
          <p:nvPr>
            <p:ph type="subTitle" idx="1"/>
          </p:nvPr>
        </p:nvSpPr>
        <p:spPr>
          <a:xfrm>
            <a:off x="1450500" y="3474325"/>
            <a:ext cx="6243000" cy="792600"/>
          </a:xfrm>
          <a:prstGeom prst="rect">
            <a:avLst/>
          </a:prstGeom>
        </p:spPr>
        <p:txBody>
          <a:bodyPr lIns="91425" tIns="91425" rIns="91425" bIns="91425" anchor="t" anchorCtr="0">
            <a:noAutofit/>
          </a:bodyPr>
          <a:lstStyle/>
          <a:p>
            <a:pPr>
              <a:spcBef>
                <a:spcPts val="0"/>
              </a:spcBef>
              <a:buNone/>
            </a:pPr>
            <a:r>
              <a:rPr lang="en" sz="1400">
                <a:solidFill>
                  <a:srgbClr val="EFEFEF"/>
                </a:solidFill>
                <a:latin typeface="Open Sans"/>
                <a:ea typeface="Open Sans"/>
                <a:cs typeface="Open Sans"/>
                <a:sym typeface="Open Sans"/>
              </a:rPr>
              <a:t>By: Rayan Alsoby, Peter Craft, Tyler Nickerson, and Thomas Sellie-Lund</a:t>
            </a:r>
          </a:p>
        </p:txBody>
      </p:sp>
      <p:pic>
        <p:nvPicPr>
          <p:cNvPr id="52" name="Shape 52"/>
          <p:cNvPicPr preferRelativeResize="0"/>
          <p:nvPr/>
        </p:nvPicPr>
        <p:blipFill>
          <a:blip r:embed="rId4">
            <a:alphaModFix/>
          </a:blip>
          <a:stretch>
            <a:fillRect/>
          </a:stretch>
        </p:blipFill>
        <p:spPr>
          <a:xfrm>
            <a:off x="2381750" y="1200150"/>
            <a:ext cx="4380474" cy="1633975"/>
          </a:xfrm>
          <a:prstGeom prst="rect">
            <a:avLst/>
          </a:prstGeom>
          <a:noFill/>
          <a:ln>
            <a:noFill/>
          </a:ln>
        </p:spPr>
      </p:pic>
      <p:sp>
        <p:nvSpPr>
          <p:cNvPr id="53" name="Shape 53"/>
          <p:cNvSpPr txBox="1">
            <a:spLocks noGrp="1"/>
          </p:cNvSpPr>
          <p:nvPr>
            <p:ph type="subTitle" idx="2"/>
          </p:nvPr>
        </p:nvSpPr>
        <p:spPr>
          <a:xfrm>
            <a:off x="2381700" y="2681725"/>
            <a:ext cx="4380599" cy="792600"/>
          </a:xfrm>
          <a:prstGeom prst="rect">
            <a:avLst/>
          </a:prstGeom>
        </p:spPr>
        <p:txBody>
          <a:bodyPr lIns="91425" tIns="91425" rIns="91425" bIns="91425" anchor="t" anchorCtr="0">
            <a:noAutofit/>
          </a:bodyPr>
          <a:lstStyle/>
          <a:p>
            <a:pPr lvl="0" rtl="0">
              <a:spcBef>
                <a:spcPts val="0"/>
              </a:spcBef>
              <a:buNone/>
            </a:pPr>
            <a:r>
              <a:rPr lang="en" sz="1800" b="1" i="1">
                <a:solidFill>
                  <a:srgbClr val="F3F3F3"/>
                </a:solidFill>
                <a:latin typeface="Play"/>
                <a:ea typeface="Play"/>
                <a:cs typeface="Play"/>
                <a:sym typeface="Play"/>
              </a:rPr>
              <a:t>An Analysis</a:t>
            </a:r>
          </a:p>
        </p:txBody>
      </p:sp>
      <p:sp>
        <p:nvSpPr>
          <p:cNvPr id="54" name="Shape 5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a:t>
            </a:fld>
            <a:endParaRPr lang="en"/>
          </a:p>
        </p:txBody>
      </p:sp>
      <p:sp>
        <p:nvSpPr>
          <p:cNvPr id="55" name="Shape 55"/>
          <p:cNvSpPr txBox="1">
            <a:spLocks noGrp="1"/>
          </p:cNvSpPr>
          <p:nvPr>
            <p:ph type="body" idx="3"/>
          </p:nvPr>
        </p:nvSpPr>
        <p:spPr>
          <a:xfrm>
            <a:off x="0" y="4706625"/>
            <a:ext cx="8686800" cy="320699"/>
          </a:xfrm>
          <a:prstGeom prst="rect">
            <a:avLst/>
          </a:prstGeom>
        </p:spPr>
        <p:txBody>
          <a:bodyPr lIns="91425" tIns="91425" rIns="91425" bIns="91425" anchor="t" anchorCtr="0">
            <a:noAutofit/>
          </a:bodyPr>
          <a:lstStyle/>
          <a:p>
            <a:pPr algn="r" rtl="0">
              <a:spcBef>
                <a:spcPts val="0"/>
              </a:spcBef>
              <a:buNone/>
            </a:pPr>
            <a:r>
              <a:rPr lang="en" sz="800">
                <a:solidFill>
                  <a:srgbClr val="FFFFFF"/>
                </a:solidFill>
              </a:rPr>
              <a:t>Image: http://notanotherdadblog.com/wp-content/uploads/2015/05/Age-of-Ultron.jpeg</a:t>
            </a:r>
          </a:p>
          <a:p>
            <a:pPr lvl="0" algn="r" rtl="0">
              <a:spcBef>
                <a:spcPts val="0"/>
              </a:spcBef>
              <a:buNone/>
            </a:pPr>
            <a:endParaRPr sz="800">
              <a:solidFill>
                <a:srgbClr val="FFFFFF"/>
              </a:solidFill>
            </a:endParaRP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mt="20000"/>
          </a:blip>
          <a:srcRect l="3261" t="1267" r="3271" b="1257"/>
          <a:stretch/>
        </p:blipFill>
        <p:spPr>
          <a:xfrm>
            <a:off x="0" y="175"/>
            <a:ext cx="9144002" cy="5143500"/>
          </a:xfrm>
          <a:prstGeom prst="rect">
            <a:avLst/>
          </a:prstGeom>
          <a:noFill/>
          <a:ln>
            <a:noFill/>
          </a:ln>
        </p:spPr>
      </p:pic>
      <p:sp>
        <p:nvSpPr>
          <p:cNvPr id="133" name="Shape 133"/>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Movie Reactions</a:t>
            </a:r>
          </a:p>
        </p:txBody>
      </p:sp>
      <p:sp>
        <p:nvSpPr>
          <p:cNvPr id="134" name="Shape 134"/>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Fans expressed opinions regarding copyright limitations [3]</a:t>
            </a:r>
          </a:p>
          <a:p>
            <a:pPr marL="971550" lvl="1" indent="-285750" rtl="0">
              <a:spcBef>
                <a:spcPts val="0"/>
              </a:spcBef>
              <a:spcAft>
                <a:spcPts val="0"/>
              </a:spcAft>
              <a:buFont typeface="Arial" panose="020B0604020202020204" pitchFamily="34" charset="0"/>
              <a:buChar char="•"/>
            </a:pPr>
            <a:r>
              <a:rPr lang="en" dirty="0"/>
              <a:t>Campaigned to get characters into the Marvel Cinematic Universe from other studios, i.e. Spider-man. [4]</a:t>
            </a:r>
          </a:p>
          <a:p>
            <a:pPr marL="971550" lvl="1" indent="-285750" rtl="0">
              <a:spcBef>
                <a:spcPts val="0"/>
              </a:spcBef>
              <a:spcAft>
                <a:spcPts val="0"/>
              </a:spcAft>
              <a:buFont typeface="Arial" panose="020B0604020202020204" pitchFamily="34" charset="0"/>
              <a:buChar char="•"/>
            </a:pPr>
            <a:r>
              <a:rPr lang="en" dirty="0"/>
              <a:t>Remember, opinions can go viral!</a:t>
            </a:r>
          </a:p>
          <a:p>
            <a:pPr marL="28575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Negative opinions on the portrayal of some characters</a:t>
            </a:r>
          </a:p>
          <a:p>
            <a:pPr marL="971550" lvl="1" indent="-285750" rtl="0">
              <a:spcBef>
                <a:spcPts val="0"/>
              </a:spcBef>
              <a:spcAft>
                <a:spcPts val="0"/>
              </a:spcAft>
              <a:buFont typeface="Arial" panose="020B0604020202020204" pitchFamily="34" charset="0"/>
              <a:buChar char="•"/>
            </a:pPr>
            <a:r>
              <a:rPr lang="en" dirty="0"/>
              <a:t>Director Joss Whedon closed his twitter account after online harassment [6]</a:t>
            </a:r>
          </a:p>
          <a:p>
            <a:pPr marL="1428750" lvl="2" indent="-285750" rtl="0">
              <a:spcBef>
                <a:spcPts val="0"/>
              </a:spcBef>
              <a:spcAft>
                <a:spcPts val="0"/>
              </a:spcAft>
              <a:buFont typeface="Arial" panose="020B0604020202020204" pitchFamily="34" charset="0"/>
              <a:buChar char="•"/>
            </a:pPr>
            <a:r>
              <a:rPr lang="en" dirty="0"/>
              <a:t>Zelda Williams quit twitter &amp; instagram  in 2014  after receiving photoshopped pictures of her dead father [7]</a:t>
            </a:r>
          </a:p>
          <a:p>
            <a:pPr marL="0" lvl="0" indent="0" rtl="0">
              <a:spcBef>
                <a:spcPts val="0"/>
              </a:spcBef>
              <a:spcAft>
                <a:spcPts val="0"/>
              </a:spcAft>
              <a:buNone/>
            </a:pPr>
            <a:endParaRPr dirty="0"/>
          </a:p>
        </p:txBody>
      </p:sp>
      <p:sp>
        <p:nvSpPr>
          <p:cNvPr id="135" name="Shape 135"/>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10</a:t>
            </a:fld>
            <a:endParaRPr lang="en"/>
          </a:p>
        </p:txBody>
      </p:sp>
      <p:sp>
        <p:nvSpPr>
          <p:cNvPr id="136" name="Shape 136"/>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http://blogs-images.forbes.com/scottmendelson/files/2015/07/marvel-logo-wallpaper.jpg</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Shape 141"/>
          <p:cNvPicPr preferRelativeResize="0"/>
          <p:nvPr/>
        </p:nvPicPr>
        <p:blipFill rotWithShape="1">
          <a:blip r:embed="rId3">
            <a:alphaModFix amt="20000"/>
          </a:blip>
          <a:srcRect l="2361" t="3829" r="3556" b="2088"/>
          <a:stretch/>
        </p:blipFill>
        <p:spPr>
          <a:xfrm>
            <a:off x="0" y="0"/>
            <a:ext cx="9144000" cy="5143500"/>
          </a:xfrm>
          <a:prstGeom prst="rect">
            <a:avLst/>
          </a:prstGeom>
          <a:noFill/>
          <a:ln>
            <a:noFill/>
          </a:ln>
        </p:spPr>
      </p:pic>
      <p:sp>
        <p:nvSpPr>
          <p:cNvPr id="142" name="Shape 142"/>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Recap</a:t>
            </a:r>
          </a:p>
        </p:txBody>
      </p:sp>
      <p:sp>
        <p:nvSpPr>
          <p:cNvPr id="143" name="Shape 143"/>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Highlighted issues regarding tampering with technologies you don't understand</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Superior technology does not always lead to victory</a:t>
            </a:r>
          </a:p>
          <a:p>
            <a:pPr marL="285750" lvl="0" indent="-285750" rtl="0">
              <a:spcBef>
                <a:spcPts val="0"/>
              </a:spcBef>
              <a:spcAft>
                <a:spcPts val="0"/>
              </a:spcAft>
              <a:buFont typeface="Arial" panose="020B0604020202020204" pitchFamily="34" charset="0"/>
              <a:buChar char="•"/>
            </a:pPr>
            <a:endParaRPr dirty="0"/>
          </a:p>
          <a:p>
            <a:pPr marL="514350" lvl="0" indent="-285750">
              <a:spcBef>
                <a:spcPts val="0"/>
              </a:spcBef>
              <a:spcAft>
                <a:spcPts val="0"/>
              </a:spcAft>
              <a:buFont typeface="Arial" panose="020B0604020202020204" pitchFamily="34" charset="0"/>
              <a:buChar char="•"/>
            </a:pPr>
            <a:r>
              <a:rPr lang="en" dirty="0"/>
              <a:t>The connectivity the Internet provides is not necessarily positive</a:t>
            </a:r>
          </a:p>
        </p:txBody>
      </p:sp>
      <p:sp>
        <p:nvSpPr>
          <p:cNvPr id="144" name="Shape 144"/>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11</a:t>
            </a:fld>
            <a:endParaRPr lang="en"/>
          </a:p>
        </p:txBody>
      </p:sp>
      <p:sp>
        <p:nvSpPr>
          <p:cNvPr id="145" name="Shape 145"/>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http://s2.dmcdn.net/K8-kU.jpg</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Shape 150"/>
          <p:cNvPicPr preferRelativeResize="0"/>
          <p:nvPr/>
        </p:nvPicPr>
        <p:blipFill rotWithShape="1">
          <a:blip r:embed="rId3">
            <a:alphaModFix amt="25000"/>
          </a:blip>
          <a:srcRect b="9999"/>
          <a:stretch/>
        </p:blipFill>
        <p:spPr>
          <a:xfrm>
            <a:off x="0" y="0"/>
            <a:ext cx="9144000" cy="5143499"/>
          </a:xfrm>
          <a:prstGeom prst="rect">
            <a:avLst/>
          </a:prstGeom>
          <a:noFill/>
          <a:ln>
            <a:noFill/>
          </a:ln>
        </p:spPr>
      </p:pic>
      <p:sp>
        <p:nvSpPr>
          <p:cNvPr id="151" name="Shape 15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a:t>References</a:t>
            </a:r>
          </a:p>
        </p:txBody>
      </p:sp>
      <p:sp>
        <p:nvSpPr>
          <p:cNvPr id="152" name="Shape 152"/>
          <p:cNvSpPr txBox="1">
            <a:spLocks noGrp="1"/>
          </p:cNvSpPr>
          <p:nvPr>
            <p:ph type="body" idx="1"/>
          </p:nvPr>
        </p:nvSpPr>
        <p:spPr>
          <a:xfrm>
            <a:off x="311700" y="1152475"/>
            <a:ext cx="8520599" cy="3782700"/>
          </a:xfrm>
          <a:prstGeom prst="rect">
            <a:avLst/>
          </a:prstGeom>
        </p:spPr>
        <p:txBody>
          <a:bodyPr lIns="91425" tIns="91425" rIns="91425" bIns="91425" anchor="t" anchorCtr="0">
            <a:noAutofit/>
          </a:bodyPr>
          <a:lstStyle/>
          <a:p>
            <a:pPr marR="0" algn="l" rtl="0">
              <a:lnSpc>
                <a:spcPct val="100000"/>
              </a:lnSpc>
              <a:spcBef>
                <a:spcPts val="0"/>
              </a:spcBef>
              <a:spcAft>
                <a:spcPts val="1600"/>
              </a:spcAft>
              <a:buNone/>
            </a:pPr>
            <a:r>
              <a:rPr lang="en" sz="900" dirty="0"/>
              <a:t>[1] </a:t>
            </a:r>
            <a:r>
              <a:rPr lang="en" sz="900" dirty="0">
                <a:solidFill>
                  <a:srgbClr val="F3F3F3"/>
                </a:solidFill>
              </a:rPr>
              <a:t>Whedon, J. (Director). (2015). </a:t>
            </a:r>
            <a:r>
              <a:rPr lang="en" sz="900" i="1" dirty="0">
                <a:solidFill>
                  <a:srgbClr val="F3F3F3"/>
                </a:solidFill>
              </a:rPr>
              <a:t>Avengers: Age of Ultron</a:t>
            </a:r>
            <a:r>
              <a:rPr lang="en" sz="900" dirty="0">
                <a:solidFill>
                  <a:srgbClr val="F3F3F3"/>
                </a:solidFill>
              </a:rPr>
              <a:t> [Motion picture]. United States of America: Walt Disney Studios Motion Pictures.</a:t>
            </a:r>
          </a:p>
          <a:p>
            <a:pPr marR="0" algn="l" rtl="0">
              <a:lnSpc>
                <a:spcPct val="100000"/>
              </a:lnSpc>
              <a:spcBef>
                <a:spcPts val="0"/>
              </a:spcBef>
              <a:spcAft>
                <a:spcPts val="1600"/>
              </a:spcAft>
              <a:buNone/>
            </a:pPr>
            <a:r>
              <a:rPr lang="en" sz="900" dirty="0"/>
              <a:t>[2] Wood, J. (1893). </a:t>
            </a:r>
            <a:r>
              <a:rPr lang="en" sz="900" i="1" dirty="0"/>
              <a:t>Dictionary of quotations from ancient and modern, English and foreign sources: Including phrases, mottoes, maxims, proverbs, definitions, aphorisms, and sayings of the wise men, in their bearing on life, literature, speculation, science, art, religion, and morals, especially in the modern aspects of them.</a:t>
            </a:r>
            <a:r>
              <a:rPr lang="en" sz="900" dirty="0"/>
              <a:t> London: Warne.</a:t>
            </a:r>
          </a:p>
          <a:p>
            <a:pPr marR="0" algn="l" rtl="0">
              <a:lnSpc>
                <a:spcPct val="100000"/>
              </a:lnSpc>
              <a:spcBef>
                <a:spcPts val="0"/>
              </a:spcBef>
              <a:spcAft>
                <a:spcPts val="1600"/>
              </a:spcAft>
              <a:buNone/>
            </a:pPr>
            <a:r>
              <a:rPr lang="en" sz="900" dirty="0">
                <a:solidFill>
                  <a:srgbClr val="F3F3F3"/>
                </a:solidFill>
              </a:rPr>
              <a:t>[3] Comicbook.com,. (2015). </a:t>
            </a:r>
            <a:r>
              <a:rPr lang="en" sz="900" i="1" dirty="0">
                <a:solidFill>
                  <a:srgbClr val="F3F3F3"/>
                </a:solidFill>
              </a:rPr>
              <a:t>Scarlet Witch &amp; Quicksilver Confirmed As Not Being Mutants, True Parents Revealed</a:t>
            </a:r>
            <a:r>
              <a:rPr lang="en" sz="900" dirty="0">
                <a:solidFill>
                  <a:srgbClr val="F3F3F3"/>
                </a:solidFill>
              </a:rPr>
              <a:t>. Retrieved 21 September 2015, from http://comicbook.com/2015/05/09/-scarlet-witch-quicksilvers-confirmed-as-not-being-mutants-true-/</a:t>
            </a:r>
          </a:p>
          <a:p>
            <a:pPr marR="0" algn="l" rtl="0">
              <a:lnSpc>
                <a:spcPct val="100000"/>
              </a:lnSpc>
              <a:spcBef>
                <a:spcPts val="0"/>
              </a:spcBef>
              <a:spcAft>
                <a:spcPts val="1600"/>
              </a:spcAft>
              <a:buNone/>
            </a:pPr>
            <a:r>
              <a:rPr lang="en" sz="900" dirty="0"/>
              <a:t>[4] Marvel.com,. (2015). </a:t>
            </a:r>
            <a:r>
              <a:rPr lang="en" sz="900" i="1" dirty="0"/>
              <a:t>Sony Pictures Entertainment Brings Marvel Studios Into The Amazing World Of Spider-Man</a:t>
            </a:r>
            <a:r>
              <a:rPr lang="en" sz="900" dirty="0"/>
              <a:t> | News | Marvel.com. Retrieved 7 October 2015, from http://marvel.com/news/movies/24062/sony_pictures_entertainment_brings_marvel_studios_into_the_amazing_world_of_spider-man</a:t>
            </a:r>
          </a:p>
          <a:p>
            <a:pPr marR="0" algn="l" rtl="0">
              <a:lnSpc>
                <a:spcPct val="100000"/>
              </a:lnSpc>
              <a:spcBef>
                <a:spcPts val="0"/>
              </a:spcBef>
              <a:spcAft>
                <a:spcPts val="1600"/>
              </a:spcAft>
              <a:buNone/>
            </a:pPr>
            <a:r>
              <a:rPr lang="en" sz="900" dirty="0"/>
              <a:t>[5]</a:t>
            </a:r>
            <a:r>
              <a:rPr lang="en" sz="900" dirty="0">
                <a:solidFill>
                  <a:srgbClr val="F3F3F3"/>
                </a:solidFill>
              </a:rPr>
              <a:t>Chong, C. (2015). </a:t>
            </a:r>
            <a:r>
              <a:rPr lang="en" sz="900" i="1" dirty="0">
                <a:solidFill>
                  <a:srgbClr val="F3F3F3"/>
                </a:solidFill>
              </a:rPr>
              <a:t>This robot passed a 'self-awareness' test that only humans could handle until now</a:t>
            </a:r>
            <a:r>
              <a:rPr lang="en" sz="900" dirty="0">
                <a:solidFill>
                  <a:srgbClr val="F3F3F3"/>
                </a:solidFill>
              </a:rPr>
              <a:t>. </a:t>
            </a:r>
            <a:r>
              <a:rPr lang="en" sz="900" i="1" dirty="0">
                <a:solidFill>
                  <a:srgbClr val="F3F3F3"/>
                </a:solidFill>
              </a:rPr>
              <a:t>Business Insider</a:t>
            </a:r>
            <a:r>
              <a:rPr lang="en" sz="900" dirty="0">
                <a:solidFill>
                  <a:srgbClr val="F3F3F3"/>
                </a:solidFill>
              </a:rPr>
              <a:t>. Retrieved 6 October 2015, from http://www.businessinsider.com/this-robot-passed-a-self-awareness-test-that-only-humans-could-handle-until-now-2015-7</a:t>
            </a:r>
          </a:p>
          <a:p>
            <a:pPr marR="0" algn="l" rtl="0">
              <a:lnSpc>
                <a:spcPct val="100000"/>
              </a:lnSpc>
              <a:spcBef>
                <a:spcPts val="0"/>
              </a:spcBef>
              <a:spcAft>
                <a:spcPts val="1600"/>
              </a:spcAft>
              <a:buNone/>
            </a:pPr>
            <a:r>
              <a:rPr lang="en" sz="900" dirty="0">
                <a:solidFill>
                  <a:srgbClr val="F3F3F3"/>
                </a:solidFill>
              </a:rPr>
              <a:t>[6] Phillips, I. (2015). </a:t>
            </a:r>
            <a:r>
              <a:rPr lang="en" sz="900" i="1" dirty="0">
                <a:solidFill>
                  <a:srgbClr val="F3F3F3"/>
                </a:solidFill>
              </a:rPr>
              <a:t>Joss Whedon quits Twitter after receiving death threats related to ‘Avengers: Age of Ultron’</a:t>
            </a:r>
            <a:r>
              <a:rPr lang="en" sz="900" dirty="0">
                <a:solidFill>
                  <a:srgbClr val="F3F3F3"/>
                </a:solidFill>
              </a:rPr>
              <a:t>. </a:t>
            </a:r>
            <a:r>
              <a:rPr lang="en" sz="900" i="1" dirty="0">
                <a:solidFill>
                  <a:srgbClr val="F3F3F3"/>
                </a:solidFill>
              </a:rPr>
              <a:t>Business Insider</a:t>
            </a:r>
            <a:r>
              <a:rPr lang="en" sz="900" dirty="0">
                <a:solidFill>
                  <a:srgbClr val="F3F3F3"/>
                </a:solidFill>
              </a:rPr>
              <a:t>. Retrieved 3 October 2015, from http://www.businessinsider.com/joss-whedon-quits-twitter-2015-5</a:t>
            </a:r>
          </a:p>
          <a:p>
            <a:pPr marR="0" algn="l" rtl="0">
              <a:lnSpc>
                <a:spcPct val="100000"/>
              </a:lnSpc>
              <a:spcBef>
                <a:spcPts val="0"/>
              </a:spcBef>
              <a:spcAft>
                <a:spcPts val="1600"/>
              </a:spcAft>
              <a:buNone/>
            </a:pPr>
            <a:r>
              <a:rPr lang="en" sz="900" dirty="0">
                <a:solidFill>
                  <a:srgbClr val="F3F3F3"/>
                </a:solidFill>
              </a:rPr>
              <a:t>[7] Doug Gross, C. (2015). </a:t>
            </a:r>
            <a:r>
              <a:rPr lang="en" sz="900" i="1" dirty="0">
                <a:solidFill>
                  <a:srgbClr val="F3F3F3"/>
                </a:solidFill>
              </a:rPr>
              <a:t>Robin Williams' daughter quits social media after abuse - CNN.com</a:t>
            </a:r>
            <a:r>
              <a:rPr lang="en" sz="900" dirty="0">
                <a:solidFill>
                  <a:srgbClr val="F3F3F3"/>
                </a:solidFill>
              </a:rPr>
              <a:t>. </a:t>
            </a:r>
            <a:r>
              <a:rPr lang="en" sz="900" i="1" dirty="0">
                <a:solidFill>
                  <a:srgbClr val="F3F3F3"/>
                </a:solidFill>
              </a:rPr>
              <a:t>CNN</a:t>
            </a:r>
            <a:r>
              <a:rPr lang="en" sz="900" dirty="0">
                <a:solidFill>
                  <a:srgbClr val="F3F3F3"/>
                </a:solidFill>
              </a:rPr>
              <a:t>. Retrieved 8 October 2015, from http://www.cnn.com/2014/08/13/tech/social-media/zeld</a:t>
            </a:r>
            <a:r>
              <a:rPr lang="en" sz="900" dirty="0"/>
              <a:t>a-willia</a:t>
            </a:r>
            <a:r>
              <a:rPr lang="en" sz="900" dirty="0">
                <a:solidFill>
                  <a:srgbClr val="F3F3F3"/>
                </a:solidFill>
              </a:rPr>
              <a:t>ms-twitter/</a:t>
            </a:r>
          </a:p>
          <a:p>
            <a:pPr marR="0" lvl="0" algn="l" rtl="0">
              <a:lnSpc>
                <a:spcPct val="100000"/>
              </a:lnSpc>
              <a:spcBef>
                <a:spcPts val="0"/>
              </a:spcBef>
              <a:spcAft>
                <a:spcPts val="1600"/>
              </a:spcAft>
              <a:buNone/>
            </a:pPr>
            <a:r>
              <a:rPr lang="en" sz="900" dirty="0"/>
              <a:t>[8] Smith, G. (2014, June 25).</a:t>
            </a:r>
            <a:r>
              <a:rPr lang="en" sz="900" i="1" dirty="0"/>
              <a:t> How Police Are Scanning All Of Twitter To Detect Terrorist Threats. The Huffington Post.</a:t>
            </a:r>
            <a:r>
              <a:rPr lang="en" sz="900" dirty="0"/>
              <a:t> Retrieved October 9, 2015, from http://www.huffingtonpost.com/2014/06/25/dataminr-mines-twitter-to_n_5507616.html</a:t>
            </a:r>
          </a:p>
        </p:txBody>
      </p:sp>
      <p:sp>
        <p:nvSpPr>
          <p:cNvPr id="153" name="Shape 15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12</a:t>
            </a:fld>
            <a:endParaRPr lang="en"/>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rotWithShape="1">
          <a:blip r:embed="rId3">
            <a:alphaModFix amt="75000"/>
          </a:blip>
          <a:srcRect l="2840" t="-2219" r="23183" b="-2966"/>
          <a:stretch/>
        </p:blipFill>
        <p:spPr>
          <a:xfrm>
            <a:off x="0" y="-114300"/>
            <a:ext cx="9144001" cy="5410200"/>
          </a:xfrm>
          <a:prstGeom prst="rect">
            <a:avLst/>
          </a:prstGeom>
          <a:noFill/>
          <a:ln>
            <a:noFill/>
          </a:ln>
        </p:spPr>
      </p:pic>
      <p:sp>
        <p:nvSpPr>
          <p:cNvPr id="61" name="Shape 61"/>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a:t>Plot Summary</a:t>
            </a:r>
          </a:p>
        </p:txBody>
      </p:sp>
      <p:sp>
        <p:nvSpPr>
          <p:cNvPr id="62" name="Shape 62"/>
          <p:cNvSpPr txBox="1">
            <a:spLocks noGrp="1"/>
          </p:cNvSpPr>
          <p:nvPr>
            <p:ph type="body" idx="1"/>
          </p:nvPr>
        </p:nvSpPr>
        <p:spPr>
          <a:xfrm>
            <a:off x="311700" y="1152475"/>
            <a:ext cx="4831799" cy="3416400"/>
          </a:xfrm>
          <a:prstGeom prst="rect">
            <a:avLst/>
          </a:prstGeom>
        </p:spPr>
        <p:txBody>
          <a:bodyPr lIns="91425" tIns="91425" rIns="91425" bIns="91425" anchor="t" anchorCtr="0">
            <a:noAutofit/>
          </a:bodyPr>
          <a:lstStyle/>
          <a:p>
            <a:pPr marL="514350" lvl="0" indent="-285750" rtl="0">
              <a:spcBef>
                <a:spcPts val="0"/>
              </a:spcBef>
              <a:spcAft>
                <a:spcPts val="0"/>
              </a:spcAft>
              <a:buClr>
                <a:schemeClr val="dk1"/>
              </a:buClr>
              <a:buSzPct val="100000"/>
              <a:buFont typeface="Arial" panose="020B0604020202020204" pitchFamily="34" charset="0"/>
              <a:buChar char="•"/>
            </a:pPr>
            <a:r>
              <a:rPr lang="en" sz="1400" dirty="0" smtClean="0">
                <a:solidFill>
                  <a:schemeClr val="dk1"/>
                </a:solidFill>
              </a:rPr>
              <a:t>The Avengers are on a mission to retrieve the scepter from Hydra</a:t>
            </a:r>
          </a:p>
          <a:p>
            <a:pPr lvl="0" rtl="0">
              <a:spcBef>
                <a:spcPts val="0"/>
              </a:spcBef>
              <a:spcAft>
                <a:spcPts val="0"/>
              </a:spcAft>
              <a:buClr>
                <a:srgbClr val="000000"/>
              </a:buClr>
            </a:pPr>
            <a:endParaRPr sz="1400" dirty="0" smtClean="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smtClean="0">
                <a:solidFill>
                  <a:schemeClr val="dk1"/>
                </a:solidFill>
              </a:rPr>
              <a:t>Tony Stark  creates an AI using the stone inside the scepter</a:t>
            </a:r>
          </a:p>
          <a:p>
            <a:pPr marL="285750" lvl="0" indent="-285750" rtl="0">
              <a:spcBef>
                <a:spcPts val="0"/>
              </a:spcBef>
              <a:spcAft>
                <a:spcPts val="0"/>
              </a:spcAft>
              <a:buClr>
                <a:srgbClr val="000000"/>
              </a:buClr>
              <a:buFont typeface="Arial" panose="020B0604020202020204" pitchFamily="34" charset="0"/>
              <a:buChar char="•"/>
            </a:pPr>
            <a:endParaRPr sz="1400" dirty="0" smtClean="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smtClean="0">
                <a:solidFill>
                  <a:schemeClr val="dk1"/>
                </a:solidFill>
              </a:rPr>
              <a:t>The AI “Ultron” is evil and seeks the end of humanity</a:t>
            </a:r>
          </a:p>
          <a:p>
            <a:pPr marL="285750" lvl="0" indent="-285750" rtl="0">
              <a:spcBef>
                <a:spcPts val="0"/>
              </a:spcBef>
              <a:spcAft>
                <a:spcPts val="0"/>
              </a:spcAft>
              <a:buClr>
                <a:srgbClr val="000000"/>
              </a:buClr>
              <a:buFont typeface="Arial" panose="020B0604020202020204" pitchFamily="34" charset="0"/>
              <a:buChar char="•"/>
            </a:pPr>
            <a:endParaRPr sz="1400" dirty="0" smtClean="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smtClean="0">
                <a:solidFill>
                  <a:schemeClr val="dk1"/>
                </a:solidFill>
              </a:rPr>
              <a:t>Avengers spend the remainder of the film tracking down Ultron</a:t>
            </a:r>
          </a:p>
          <a:p>
            <a:pPr marL="285750" lvl="0" indent="-285750" rtl="0">
              <a:spcBef>
                <a:spcPts val="0"/>
              </a:spcBef>
              <a:spcAft>
                <a:spcPts val="0"/>
              </a:spcAft>
              <a:buClr>
                <a:srgbClr val="000000"/>
              </a:buClr>
              <a:buFont typeface="Arial" panose="020B0604020202020204" pitchFamily="34" charset="0"/>
              <a:buChar char="•"/>
            </a:pPr>
            <a:endParaRPr sz="1400" dirty="0" smtClean="0">
              <a:solidFill>
                <a:schemeClr val="dk1"/>
              </a:solidFill>
            </a:endParaRPr>
          </a:p>
          <a:p>
            <a:pPr marL="514350" lvl="0" indent="-285750" rtl="0">
              <a:spcBef>
                <a:spcPts val="0"/>
              </a:spcBef>
              <a:spcAft>
                <a:spcPts val="0"/>
              </a:spcAft>
              <a:buClr>
                <a:schemeClr val="dk1"/>
              </a:buClr>
              <a:buSzPct val="100000"/>
              <a:buFont typeface="Arial" panose="020B0604020202020204" pitchFamily="34" charset="0"/>
              <a:buChar char="•"/>
            </a:pPr>
            <a:r>
              <a:rPr lang="en" sz="1400" dirty="0" smtClean="0">
                <a:solidFill>
                  <a:schemeClr val="dk1"/>
                </a:solidFill>
              </a:rPr>
              <a:t>The Avengers stop Ultron and save the day</a:t>
            </a:r>
            <a:endParaRPr lang="en" sz="1400" dirty="0">
              <a:solidFill>
                <a:schemeClr val="dk1"/>
              </a:solidFill>
            </a:endParaRPr>
          </a:p>
        </p:txBody>
      </p:sp>
      <p:sp>
        <p:nvSpPr>
          <p:cNvPr id="63" name="Shape 63"/>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a:t>
            </a:fld>
            <a:endParaRPr lang="en"/>
          </a:p>
        </p:txBody>
      </p:sp>
      <p:sp>
        <p:nvSpPr>
          <p:cNvPr id="64" name="Shape 64"/>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http://vignette1.wikia.nocookie.net/marvelcinematicuniverse/images/6/63/Avengers_Age_of_Ultron_56.png/revision/latest?cb=20150203195247</a:t>
            </a:r>
          </a:p>
          <a:p>
            <a:pPr lvl="0" algn="r" rtl="0">
              <a:spcBef>
                <a:spcPts val="0"/>
              </a:spcBef>
              <a:buNone/>
            </a:pPr>
            <a:endParaRPr sz="800"/>
          </a:p>
          <a:p>
            <a:pPr lvl="0" algn="r" rtl="0">
              <a:spcBef>
                <a:spcPts val="0"/>
              </a:spcBef>
              <a:buNone/>
            </a:pPr>
            <a:endParaRPr sz="800"/>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Shape 69"/>
          <p:cNvPicPr preferRelativeResize="0"/>
          <p:nvPr/>
        </p:nvPicPr>
        <p:blipFill rotWithShape="1">
          <a:blip r:embed="rId3">
            <a:alphaModFix amt="35000"/>
          </a:blip>
          <a:srcRect l="13636" r="13636"/>
          <a:stretch/>
        </p:blipFill>
        <p:spPr>
          <a:xfrm flipH="1">
            <a:off x="0" y="-47625"/>
            <a:ext cx="9144000" cy="5238649"/>
          </a:xfrm>
          <a:prstGeom prst="rect">
            <a:avLst/>
          </a:prstGeom>
          <a:noFill/>
          <a:ln>
            <a:noFill/>
          </a:ln>
        </p:spPr>
      </p:pic>
      <p:sp>
        <p:nvSpPr>
          <p:cNvPr id="70" name="Shape 70"/>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b="1">
                <a:latin typeface="Play"/>
                <a:ea typeface="Play"/>
                <a:cs typeface="Play"/>
                <a:sym typeface="Play"/>
              </a:rPr>
              <a:t>Conclusions</a:t>
            </a:r>
          </a:p>
        </p:txBody>
      </p:sp>
      <p:sp>
        <p:nvSpPr>
          <p:cNvPr id="71" name="Shape 71"/>
          <p:cNvSpPr txBox="1">
            <a:spLocks noGrp="1"/>
          </p:cNvSpPr>
          <p:nvPr>
            <p:ph type="body" idx="1"/>
          </p:nvPr>
        </p:nvSpPr>
        <p:spPr>
          <a:xfrm>
            <a:off x="311700" y="1152475"/>
            <a:ext cx="4698600" cy="3495599"/>
          </a:xfrm>
          <a:prstGeom prst="rect">
            <a:avLst/>
          </a:prstGeom>
        </p:spPr>
        <p:txBody>
          <a:bodyPr lIns="91425" tIns="91425" rIns="91425" bIns="91425" anchor="t" anchorCtr="0">
            <a:noAutofit/>
          </a:bodyPr>
          <a:lstStyle/>
          <a:p>
            <a:pPr marL="457200" lvl="0" indent="-228600" rtl="0">
              <a:spcBef>
                <a:spcPts val="0"/>
              </a:spcBef>
              <a:spcAft>
                <a:spcPts val="0"/>
              </a:spcAft>
              <a:buAutoNum type="arabicPeriod"/>
            </a:pPr>
            <a:r>
              <a:rPr lang="en" dirty="0"/>
              <a:t>Dangers</a:t>
            </a:r>
            <a:r>
              <a:rPr lang="en" dirty="0">
                <a:solidFill>
                  <a:srgbClr val="F3F3F3"/>
                </a:solidFill>
                <a:latin typeface="Open Sans"/>
                <a:ea typeface="Open Sans"/>
                <a:cs typeface="Open Sans"/>
                <a:sym typeface="Open Sans"/>
              </a:rPr>
              <a:t> when </a:t>
            </a:r>
            <a:r>
              <a:rPr lang="en" dirty="0"/>
              <a:t>creating</a:t>
            </a:r>
            <a:r>
              <a:rPr lang="en" dirty="0">
                <a:solidFill>
                  <a:srgbClr val="F3F3F3"/>
                </a:solidFill>
                <a:latin typeface="Open Sans"/>
                <a:ea typeface="Open Sans"/>
                <a:cs typeface="Open Sans"/>
                <a:sym typeface="Open Sans"/>
              </a:rPr>
              <a:t> a </a:t>
            </a:r>
            <a:r>
              <a:rPr lang="en" dirty="0"/>
              <a:t>system you do not understand</a:t>
            </a:r>
            <a:r>
              <a:rPr lang="en" dirty="0" smtClean="0">
                <a:solidFill>
                  <a:srgbClr val="F3F3F3"/>
                </a:solidFill>
                <a:latin typeface="Open Sans"/>
                <a:ea typeface="Open Sans"/>
                <a:cs typeface="Open Sans"/>
                <a:sym typeface="Open Sans"/>
              </a:rPr>
              <a:t>.</a:t>
            </a:r>
            <a:br>
              <a:rPr lang="en" dirty="0" smtClean="0">
                <a:solidFill>
                  <a:srgbClr val="F3F3F3"/>
                </a:solidFill>
                <a:latin typeface="Open Sans"/>
                <a:ea typeface="Open Sans"/>
                <a:cs typeface="Open Sans"/>
                <a:sym typeface="Open Sans"/>
              </a:rPr>
            </a:br>
            <a:endParaRPr dirty="0">
              <a:solidFill>
                <a:srgbClr val="F3F3F3"/>
              </a:solidFill>
              <a:latin typeface="Open Sans"/>
              <a:ea typeface="Open Sans"/>
              <a:cs typeface="Open Sans"/>
              <a:sym typeface="Open Sans"/>
            </a:endParaRPr>
          </a:p>
          <a:p>
            <a:pPr marL="457200" lvl="0" indent="-228600" rtl="0">
              <a:spcBef>
                <a:spcPts val="0"/>
              </a:spcBef>
              <a:spcAft>
                <a:spcPts val="0"/>
              </a:spcAft>
              <a:buAutoNum type="arabicPeriod"/>
            </a:pPr>
            <a:r>
              <a:rPr lang="en" dirty="0"/>
              <a:t>Technological superiority doesn't lead to inevitable victory </a:t>
            </a:r>
            <a:r>
              <a:rPr lang="en" dirty="0" smtClean="0"/>
              <a:t/>
            </a:r>
            <a:br>
              <a:rPr lang="en" dirty="0" smtClean="0"/>
            </a:br>
            <a:endParaRPr dirty="0"/>
          </a:p>
          <a:p>
            <a:pPr marL="457200" lvl="0" indent="-228600" rtl="0">
              <a:spcBef>
                <a:spcPts val="0"/>
              </a:spcBef>
              <a:spcAft>
                <a:spcPts val="0"/>
              </a:spcAft>
              <a:buAutoNum type="arabicPeriod"/>
            </a:pPr>
            <a:r>
              <a:rPr lang="en" dirty="0"/>
              <a:t>The connectivity provided by the Internet results in negative consequences</a:t>
            </a:r>
          </a:p>
        </p:txBody>
      </p:sp>
      <p:sp>
        <p:nvSpPr>
          <p:cNvPr id="72" name="Shape 72"/>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3</a:t>
            </a:fld>
            <a:endParaRPr lang="en"/>
          </a:p>
        </p:txBody>
      </p:sp>
      <p:sp>
        <p:nvSpPr>
          <p:cNvPr id="73" name="Shape 73"/>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http://screenrant.com/wp-content/uploads/Avengers-Age-of-Ultron-Trailer-1-Iron-Man-Mountain.jpg</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pic>
        <p:nvPicPr>
          <p:cNvPr id="78" name="Shape 78"/>
          <p:cNvPicPr preferRelativeResize="0"/>
          <p:nvPr/>
        </p:nvPicPr>
        <p:blipFill rotWithShape="1">
          <a:blip r:embed="rId3">
            <a:alphaModFix amt="25000"/>
          </a:blip>
          <a:srcRect t="4038" r="25233" b="32766"/>
          <a:stretch/>
        </p:blipFill>
        <p:spPr>
          <a:xfrm>
            <a:off x="0" y="0"/>
            <a:ext cx="9143997" cy="5143498"/>
          </a:xfrm>
          <a:prstGeom prst="rect">
            <a:avLst/>
          </a:prstGeom>
          <a:noFill/>
          <a:ln>
            <a:noFill/>
          </a:ln>
        </p:spPr>
      </p:pic>
      <p:sp>
        <p:nvSpPr>
          <p:cNvPr id="79" name="Shape 79"/>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Creation of Ultron</a:t>
            </a:r>
          </a:p>
        </p:txBody>
      </p:sp>
      <p:sp>
        <p:nvSpPr>
          <p:cNvPr id="80" name="Shape 80"/>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Copied from mind stone</a:t>
            </a:r>
          </a:p>
          <a:p>
            <a:pPr marL="971550" lvl="1" indent="-285750" rtl="0">
              <a:spcBef>
                <a:spcPts val="0"/>
              </a:spcBef>
              <a:spcAft>
                <a:spcPts val="0"/>
              </a:spcAft>
              <a:buFont typeface="Arial" panose="020B0604020202020204" pitchFamily="34" charset="0"/>
              <a:buChar char="•"/>
            </a:pPr>
            <a:r>
              <a:rPr lang="en" dirty="0"/>
              <a:t>Advanced alien </a:t>
            </a:r>
            <a:r>
              <a:rPr lang="en" dirty="0" smtClean="0"/>
              <a:t>super-technology</a:t>
            </a:r>
            <a:br>
              <a:rPr lang="en" dirty="0" smtClean="0"/>
            </a:br>
            <a:endParaRPr dirty="0"/>
          </a:p>
          <a:p>
            <a:pPr marL="514350" lvl="0" indent="-285750" rtl="0">
              <a:spcBef>
                <a:spcPts val="0"/>
              </a:spcBef>
              <a:spcAft>
                <a:spcPts val="0"/>
              </a:spcAft>
              <a:buFont typeface="Arial" panose="020B0604020202020204" pitchFamily="34" charset="0"/>
              <a:buChar char="•"/>
            </a:pPr>
            <a:r>
              <a:rPr lang="en" dirty="0"/>
              <a:t>Unsupervised testing</a:t>
            </a:r>
          </a:p>
          <a:p>
            <a:pPr marL="971550" lvl="1" indent="-285750" rtl="0">
              <a:spcBef>
                <a:spcPts val="0"/>
              </a:spcBef>
              <a:spcAft>
                <a:spcPts val="0"/>
              </a:spcAft>
              <a:buFont typeface="Arial" panose="020B0604020202020204" pitchFamily="34" charset="0"/>
              <a:buChar char="•"/>
            </a:pPr>
            <a:r>
              <a:rPr lang="en" dirty="0"/>
              <a:t>Was at a party when Ultron was </a:t>
            </a:r>
            <a:r>
              <a:rPr lang="en" dirty="0" smtClean="0"/>
              <a:t>finished</a:t>
            </a:r>
            <a:br>
              <a:rPr lang="en" dirty="0" smtClean="0"/>
            </a:br>
            <a:endParaRPr dirty="0"/>
          </a:p>
          <a:p>
            <a:pPr marL="514350" lvl="0" indent="-285750" rtl="0">
              <a:spcBef>
                <a:spcPts val="0"/>
              </a:spcBef>
              <a:spcAft>
                <a:spcPts val="0"/>
              </a:spcAft>
              <a:buFont typeface="Arial" panose="020B0604020202020204" pitchFamily="34" charset="0"/>
              <a:buChar char="•"/>
            </a:pPr>
            <a:r>
              <a:rPr lang="en" dirty="0"/>
              <a:t>Rushed job</a:t>
            </a:r>
          </a:p>
        </p:txBody>
      </p:sp>
      <p:sp>
        <p:nvSpPr>
          <p:cNvPr id="81" name="Shape 81"/>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4</a:t>
            </a:fld>
            <a:endParaRPr lang="en"/>
          </a:p>
        </p:txBody>
      </p:sp>
      <p:sp>
        <p:nvSpPr>
          <p:cNvPr id="82" name="Shape 82"/>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http://screenrant.com/wp-content/uploads/avengers-age-ultron-tony-stark-lab.jpg</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3">
            <a:alphaModFix amt="50000"/>
          </a:blip>
          <a:srcRect l="20115" b="20121"/>
          <a:stretch/>
        </p:blipFill>
        <p:spPr>
          <a:xfrm>
            <a:off x="0" y="0"/>
            <a:ext cx="9144000" cy="5143500"/>
          </a:xfrm>
          <a:prstGeom prst="rect">
            <a:avLst/>
          </a:prstGeom>
          <a:noFill/>
          <a:ln>
            <a:noFill/>
          </a:ln>
        </p:spPr>
      </p:pic>
      <p:sp>
        <p:nvSpPr>
          <p:cNvPr id="88" name="Shape 88"/>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lvl="0" rtl="0">
              <a:spcBef>
                <a:spcPts val="0"/>
              </a:spcBef>
              <a:buNone/>
            </a:pPr>
            <a:r>
              <a:rPr lang="en" b="1">
                <a:latin typeface="Play"/>
                <a:ea typeface="Play"/>
                <a:cs typeface="Play"/>
                <a:sym typeface="Play"/>
              </a:rPr>
              <a:t>Iron Man Suit</a:t>
            </a:r>
          </a:p>
        </p:txBody>
      </p:sp>
      <p:sp>
        <p:nvSpPr>
          <p:cNvPr id="89" name="Shape 89"/>
          <p:cNvSpPr txBox="1">
            <a:spLocks noGrp="1"/>
          </p:cNvSpPr>
          <p:nvPr>
            <p:ph type="body" idx="1"/>
          </p:nvPr>
        </p:nvSpPr>
        <p:spPr>
          <a:xfrm>
            <a:off x="311700" y="1152475"/>
            <a:ext cx="83750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Tony Stark understood the suit's design and capabilities before using it </a:t>
            </a:r>
          </a:p>
          <a:p>
            <a:pPr marL="971550" lvl="1" indent="-285750" rtl="0">
              <a:spcBef>
                <a:spcPts val="0"/>
              </a:spcBef>
              <a:spcAft>
                <a:spcPts val="0"/>
              </a:spcAft>
              <a:buFont typeface="Arial" panose="020B0604020202020204" pitchFamily="34" charset="0"/>
              <a:buChar char="•"/>
            </a:pPr>
            <a:r>
              <a:rPr lang="en" dirty="0"/>
              <a:t>Stark built it from the ground up</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Sentry Mode / Hulkbuster</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Automatic Replacement Mechanism</a:t>
            </a:r>
          </a:p>
          <a:p>
            <a:pPr marL="971550" lvl="1" indent="-285750" rtl="0">
              <a:spcBef>
                <a:spcPts val="0"/>
              </a:spcBef>
              <a:spcAft>
                <a:spcPts val="0"/>
              </a:spcAft>
              <a:buFont typeface="Arial" panose="020B0604020202020204" pitchFamily="34" charset="0"/>
              <a:buChar char="•"/>
            </a:pPr>
            <a:r>
              <a:rPr lang="en" dirty="0"/>
              <a:t>Replacement parts acquired from hovering pod</a:t>
            </a:r>
          </a:p>
          <a:p>
            <a:pPr marL="971550" lvl="1" indent="-285750" rtl="0">
              <a:spcBef>
                <a:spcPts val="0"/>
              </a:spcBef>
              <a:spcAft>
                <a:spcPts val="0"/>
              </a:spcAft>
              <a:buFont typeface="Arial" panose="020B0604020202020204" pitchFamily="34" charset="0"/>
              <a:buChar char="•"/>
            </a:pPr>
            <a:r>
              <a:rPr lang="en" dirty="0"/>
              <a:t>Requires anti-gravity, advanced in-air flight adjustment, advanced materials science and rocketry</a:t>
            </a:r>
          </a:p>
          <a:p>
            <a:pPr marL="971550" lvl="1" indent="-285750" rtl="0">
              <a:spcBef>
                <a:spcPts val="0"/>
              </a:spcBef>
              <a:spcAft>
                <a:spcPts val="0"/>
              </a:spcAft>
              <a:buFont typeface="Arial" panose="020B0604020202020204" pitchFamily="34" charset="0"/>
              <a:buChar char="•"/>
            </a:pPr>
            <a:r>
              <a:rPr lang="en" dirty="0"/>
              <a:t>Replaceable parts have been around for centuries, however the technology used to replace power suit components is far more advanced than what we have today</a:t>
            </a:r>
          </a:p>
          <a:p>
            <a:pPr lvl="0" rtl="0">
              <a:spcBef>
                <a:spcPts val="0"/>
              </a:spcBef>
              <a:spcAft>
                <a:spcPts val="0"/>
              </a:spcAft>
              <a:buNone/>
            </a:pPr>
            <a:endParaRPr dirty="0"/>
          </a:p>
        </p:txBody>
      </p:sp>
      <p:sp>
        <p:nvSpPr>
          <p:cNvPr id="90" name="Shape 90"/>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a:t>
            </a:fld>
            <a:endParaRPr lang="en"/>
          </a:p>
        </p:txBody>
      </p:sp>
      <p:sp>
        <p:nvSpPr>
          <p:cNvPr id="91" name="Shape 91"/>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http://orig07.deviantart.net/0c8d/f/2010/072/5/c/iron_man_full_hd_wallpaper_2_by_dskorn.jpg</a:t>
            </a:r>
          </a:p>
          <a:p>
            <a:pPr lvl="0" algn="r" rtl="0">
              <a:spcBef>
                <a:spcPts val="0"/>
              </a:spcBef>
              <a:buNone/>
            </a:pPr>
            <a:endParaRPr sz="800"/>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mt="50000"/>
          </a:blip>
          <a:srcRect l="2553" t="1592" r="3213" b="4165"/>
          <a:stretch/>
        </p:blipFill>
        <p:spPr>
          <a:xfrm flipH="1">
            <a:off x="0" y="0"/>
            <a:ext cx="9144000" cy="5143500"/>
          </a:xfrm>
          <a:prstGeom prst="rect">
            <a:avLst/>
          </a:prstGeom>
          <a:noFill/>
          <a:ln>
            <a:noFill/>
          </a:ln>
        </p:spPr>
      </p:pic>
      <p:sp>
        <p:nvSpPr>
          <p:cNvPr id="97" name="Shape 97"/>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Artificial Intelligence</a:t>
            </a:r>
          </a:p>
        </p:txBody>
      </p:sp>
      <p:sp>
        <p:nvSpPr>
          <p:cNvPr id="98" name="Shape 98"/>
          <p:cNvSpPr txBox="1">
            <a:spLocks noGrp="1"/>
          </p:cNvSpPr>
          <p:nvPr>
            <p:ph type="body" idx="1"/>
          </p:nvPr>
        </p:nvSpPr>
        <p:spPr>
          <a:xfrm>
            <a:off x="311700" y="1152475"/>
            <a:ext cx="5349600"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Two contrasting forms of AI</a:t>
            </a:r>
          </a:p>
          <a:p>
            <a:pPr marL="971550" lvl="1" indent="-285750" rtl="0">
              <a:spcBef>
                <a:spcPts val="0"/>
              </a:spcBef>
              <a:spcAft>
                <a:spcPts val="0"/>
              </a:spcAft>
              <a:buFont typeface="Arial" panose="020B0604020202020204" pitchFamily="34" charset="0"/>
              <a:buChar char="•"/>
            </a:pPr>
            <a:r>
              <a:rPr lang="en" dirty="0"/>
              <a:t>Ultron becomes self aware and believes he is human</a:t>
            </a:r>
          </a:p>
          <a:p>
            <a:pPr marL="1428750" lvl="2" indent="-285750" rtl="0">
              <a:spcBef>
                <a:spcPts val="0"/>
              </a:spcBef>
              <a:spcAft>
                <a:spcPts val="0"/>
              </a:spcAft>
              <a:buFont typeface="Arial" panose="020B0604020202020204" pitchFamily="34" charset="0"/>
              <a:buChar char="•"/>
            </a:pPr>
            <a:r>
              <a:rPr lang="en" dirty="0"/>
              <a:t>Knowledge is derived from Internet</a:t>
            </a:r>
          </a:p>
          <a:p>
            <a:pPr marL="1428750" lvl="2" indent="-285750" rtl="0">
              <a:spcBef>
                <a:spcPts val="0"/>
              </a:spcBef>
              <a:spcAft>
                <a:spcPts val="0"/>
              </a:spcAft>
              <a:buFont typeface="Arial" panose="020B0604020202020204" pitchFamily="34" charset="0"/>
              <a:buChar char="•"/>
            </a:pPr>
            <a:r>
              <a:rPr lang="en" dirty="0"/>
              <a:t>Humanoid robot</a:t>
            </a:r>
          </a:p>
          <a:p>
            <a:pPr marL="971550" lvl="1" indent="-285750" rtl="0">
              <a:spcBef>
                <a:spcPts val="0"/>
              </a:spcBef>
              <a:spcAft>
                <a:spcPts val="0"/>
              </a:spcAft>
              <a:buFont typeface="Arial" panose="020B0604020202020204" pitchFamily="34" charset="0"/>
              <a:buChar char="•"/>
            </a:pPr>
            <a:r>
              <a:rPr lang="en" dirty="0"/>
              <a:t>JARVIS is simple and governed by conventional AI logic</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Real life modern AI </a:t>
            </a:r>
          </a:p>
          <a:p>
            <a:pPr marL="971550" lvl="1" indent="-285750" rtl="0">
              <a:spcBef>
                <a:spcPts val="0"/>
              </a:spcBef>
              <a:spcAft>
                <a:spcPts val="0"/>
              </a:spcAft>
              <a:buFont typeface="Arial" panose="020B0604020202020204" pitchFamily="34" charset="0"/>
              <a:buChar char="•"/>
            </a:pPr>
            <a:r>
              <a:rPr lang="en" dirty="0"/>
              <a:t>Function in a manner closer to JARVIS</a:t>
            </a:r>
          </a:p>
          <a:p>
            <a:pPr marL="971550" lvl="1" indent="-285750" rtl="0">
              <a:spcBef>
                <a:spcPts val="0"/>
              </a:spcBef>
              <a:spcAft>
                <a:spcPts val="0"/>
              </a:spcAft>
              <a:buFont typeface="Arial" panose="020B0604020202020204" pitchFamily="34" charset="0"/>
              <a:buChar char="•"/>
            </a:pPr>
            <a:r>
              <a:rPr lang="en" dirty="0"/>
              <a:t>NAO Bots passed self-awareness test [5]</a:t>
            </a:r>
          </a:p>
          <a:p>
            <a:pPr marL="0" lvl="0" indent="0">
              <a:spcBef>
                <a:spcPts val="0"/>
              </a:spcBef>
              <a:spcAft>
                <a:spcPts val="0"/>
              </a:spcAft>
              <a:buNone/>
            </a:pPr>
            <a:endParaRPr dirty="0"/>
          </a:p>
        </p:txBody>
      </p:sp>
      <p:sp>
        <p:nvSpPr>
          <p:cNvPr id="99" name="Shape 99"/>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6</a:t>
            </a:fld>
            <a:endParaRPr lang="en"/>
          </a:p>
        </p:txBody>
      </p:sp>
      <p:sp>
        <p:nvSpPr>
          <p:cNvPr id="100" name="Shape 100"/>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algn="r" rtl="0">
              <a:spcBef>
                <a:spcPts val="0"/>
              </a:spcBef>
              <a:buNone/>
            </a:pPr>
            <a:r>
              <a:rPr lang="en" sz="800"/>
              <a:t>Image: http://cdn.playbuzz.com/cdn/d4b4447d-3d4b-479d-8a60-809680d7a0c0/9fba4e0b-8283-40fd-8680-ac914a4198dc.jpg</a:t>
            </a:r>
          </a:p>
          <a:p>
            <a:pPr lvl="0" algn="r" rtl="0">
              <a:spcBef>
                <a:spcPts val="0"/>
              </a:spcBef>
              <a:buNone/>
            </a:pPr>
            <a:endParaRPr sz="800"/>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Shape 105"/>
          <p:cNvPicPr preferRelativeResize="0"/>
          <p:nvPr/>
        </p:nvPicPr>
        <p:blipFill rotWithShape="1">
          <a:blip r:embed="rId3">
            <a:alphaModFix amt="25000"/>
          </a:blip>
          <a:srcRect l="12774" r="12781"/>
          <a:stretch/>
        </p:blipFill>
        <p:spPr>
          <a:xfrm>
            <a:off x="0" y="125"/>
            <a:ext cx="9144000" cy="5143499"/>
          </a:xfrm>
          <a:prstGeom prst="rect">
            <a:avLst/>
          </a:prstGeom>
          <a:noFill/>
          <a:ln>
            <a:noFill/>
          </a:ln>
        </p:spPr>
      </p:pic>
      <p:sp>
        <p:nvSpPr>
          <p:cNvPr id="106" name="Shape 106"/>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Ultron vs JARVIS</a:t>
            </a:r>
          </a:p>
        </p:txBody>
      </p:sp>
      <p:sp>
        <p:nvSpPr>
          <p:cNvPr id="107" name="Shape 107"/>
          <p:cNvSpPr txBox="1">
            <a:spLocks noGrp="1"/>
          </p:cNvSpPr>
          <p:nvPr>
            <p:ph type="body" idx="1"/>
          </p:nvPr>
        </p:nvSpPr>
        <p:spPr>
          <a:xfrm>
            <a:off x="311700" y="1152475"/>
            <a:ext cx="7036200"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Ultron is portrayed as more self aware than JARVIS</a:t>
            </a:r>
          </a:p>
          <a:p>
            <a:pPr marL="971550" lvl="1" indent="-285750" rtl="0">
              <a:spcBef>
                <a:spcPts val="0"/>
              </a:spcBef>
              <a:spcAft>
                <a:spcPts val="0"/>
              </a:spcAft>
              <a:buFont typeface="Arial" panose="020B0604020202020204" pitchFamily="34" charset="0"/>
              <a:buChar char="•"/>
            </a:pPr>
            <a:r>
              <a:rPr lang="en" dirty="0"/>
              <a:t>Asked JARVIS about his body</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JARVIS managed to escape undetected from Ultron’s attack</a:t>
            </a:r>
          </a:p>
          <a:p>
            <a:pPr marL="971550" lvl="1" indent="-285750" rtl="0">
              <a:spcBef>
                <a:spcPts val="0"/>
              </a:spcBef>
              <a:spcAft>
                <a:spcPts val="0"/>
              </a:spcAft>
              <a:buFont typeface="Arial" panose="020B0604020202020204" pitchFamily="34" charset="0"/>
              <a:buChar char="•"/>
            </a:pPr>
            <a:r>
              <a:rPr lang="en" dirty="0"/>
              <a:t>Ultron thought he was dead </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JARVIS repeatedly changed nuclear launch codes to block Ultron</a:t>
            </a:r>
          </a:p>
        </p:txBody>
      </p:sp>
      <p:sp>
        <p:nvSpPr>
          <p:cNvPr id="108" name="Shape 108"/>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7</a:t>
            </a:fld>
            <a:endParaRPr lang="en"/>
          </a:p>
        </p:txBody>
      </p:sp>
      <p:sp>
        <p:nvSpPr>
          <p:cNvPr id="109" name="Shape 109"/>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Whedon, J. (Director). (2015). </a:t>
            </a:r>
            <a:r>
              <a:rPr lang="en" sz="800" i="1"/>
              <a:t>Avengers: Age of Ultron</a:t>
            </a:r>
            <a:r>
              <a:rPr lang="en" sz="800"/>
              <a:t> [Motion picture]. United States of America: Walt Disney Studios Motion Pictures.</a:t>
            </a:r>
          </a:p>
          <a:p>
            <a:pPr lvl="0" algn="r" rtl="0">
              <a:spcBef>
                <a:spcPts val="0"/>
              </a:spcBef>
              <a:buNone/>
            </a:pPr>
            <a:endParaRPr sz="800"/>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Shape 114"/>
          <p:cNvPicPr preferRelativeResize="0"/>
          <p:nvPr/>
        </p:nvPicPr>
        <p:blipFill rotWithShape="1">
          <a:blip r:embed="rId3">
            <a:alphaModFix amt="25000"/>
          </a:blip>
          <a:srcRect l="11548" r="17383" b="3567"/>
          <a:stretch/>
        </p:blipFill>
        <p:spPr>
          <a:xfrm>
            <a:off x="0" y="-50"/>
            <a:ext cx="9144000" cy="5143499"/>
          </a:xfrm>
          <a:prstGeom prst="rect">
            <a:avLst/>
          </a:prstGeom>
          <a:noFill/>
          <a:ln>
            <a:noFill/>
          </a:ln>
        </p:spPr>
      </p:pic>
      <p:sp>
        <p:nvSpPr>
          <p:cNvPr id="115" name="Shape 115"/>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Dangers of Internet Connectivity</a:t>
            </a:r>
          </a:p>
        </p:txBody>
      </p:sp>
      <p:sp>
        <p:nvSpPr>
          <p:cNvPr id="116" name="Shape 116"/>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Ultron moved around instantly using the Internet</a:t>
            </a:r>
          </a:p>
          <a:p>
            <a:pPr marL="971550" lvl="1" indent="-285750" rtl="0">
              <a:spcBef>
                <a:spcPts val="0"/>
              </a:spcBef>
              <a:spcAft>
                <a:spcPts val="0"/>
              </a:spcAft>
              <a:buFont typeface="Arial" panose="020B0604020202020204" pitchFamily="34" charset="0"/>
              <a:buChar char="•"/>
            </a:pPr>
            <a:r>
              <a:rPr lang="en" dirty="0"/>
              <a:t>Controlled the Iron Legion </a:t>
            </a:r>
          </a:p>
          <a:p>
            <a:pPr marL="971550" lvl="1" indent="-285750" rtl="0">
              <a:spcBef>
                <a:spcPts val="0"/>
              </a:spcBef>
              <a:spcAft>
                <a:spcPts val="0"/>
              </a:spcAft>
              <a:buFont typeface="Arial" panose="020B0604020202020204" pitchFamily="34" charset="0"/>
              <a:buChar char="•"/>
            </a:pPr>
            <a:r>
              <a:rPr lang="en" dirty="0"/>
              <a:t>Crime can be anywhere</a:t>
            </a:r>
          </a:p>
          <a:p>
            <a:pPr marL="1428750" lvl="2" indent="-285750" rtl="0">
              <a:spcBef>
                <a:spcPts val="0"/>
              </a:spcBef>
              <a:spcAft>
                <a:spcPts val="0"/>
              </a:spcAft>
              <a:buFont typeface="Arial" panose="020B0604020202020204" pitchFamily="34" charset="0"/>
              <a:buChar char="•"/>
            </a:pPr>
            <a:r>
              <a:rPr lang="en" dirty="0"/>
              <a:t>Unlimited knowledge makes his (nearly) unstoppable</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Ultron wipes Avengers data from Shield</a:t>
            </a:r>
          </a:p>
          <a:p>
            <a:pPr marL="971550" lvl="1" indent="-285750" rtl="0">
              <a:spcBef>
                <a:spcPts val="0"/>
              </a:spcBef>
              <a:spcAft>
                <a:spcPts val="0"/>
              </a:spcAft>
              <a:buFont typeface="Arial" panose="020B0604020202020204" pitchFamily="34" charset="0"/>
              <a:buChar char="•"/>
            </a:pPr>
            <a:r>
              <a:rPr lang="en" dirty="0"/>
              <a:t>Dependency on the Internet</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Internet hub</a:t>
            </a:r>
          </a:p>
          <a:p>
            <a:pPr marL="971550" lvl="1" indent="-285750" rtl="0">
              <a:spcBef>
                <a:spcPts val="0"/>
              </a:spcBef>
              <a:spcAft>
                <a:spcPts val="0"/>
              </a:spcAft>
              <a:buFont typeface="Arial" panose="020B0604020202020204" pitchFamily="34" charset="0"/>
              <a:buChar char="•"/>
            </a:pPr>
            <a:r>
              <a:rPr lang="en" dirty="0"/>
              <a:t>Disregards privacy rights of others</a:t>
            </a:r>
          </a:p>
          <a:p>
            <a:pPr marL="971550" lvl="1" indent="-285750" rtl="0">
              <a:spcBef>
                <a:spcPts val="0"/>
              </a:spcBef>
              <a:spcAft>
                <a:spcPts val="0"/>
              </a:spcAft>
              <a:buFont typeface="Arial" panose="020B0604020202020204" pitchFamily="34" charset="0"/>
              <a:buChar char="•"/>
            </a:pPr>
            <a:r>
              <a:rPr lang="en" dirty="0"/>
              <a:t>Single point of entry</a:t>
            </a:r>
          </a:p>
        </p:txBody>
      </p:sp>
      <p:sp>
        <p:nvSpPr>
          <p:cNvPr id="117" name="Shape 117"/>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8</a:t>
            </a:fld>
            <a:endParaRPr lang="en"/>
          </a:p>
        </p:txBody>
      </p:sp>
      <p:sp>
        <p:nvSpPr>
          <p:cNvPr id="118" name="Shape 118"/>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Whedon, J. (Director). (2015). </a:t>
            </a:r>
            <a:r>
              <a:rPr lang="en" sz="800" i="1"/>
              <a:t>Avengers: Age of Ultron</a:t>
            </a:r>
            <a:r>
              <a:rPr lang="en" sz="800"/>
              <a:t> [Motion picture]. United States of America: Walt Disney Studios Motion Pictures.</a:t>
            </a:r>
          </a:p>
          <a:p>
            <a:pPr lvl="0" algn="r" rtl="0">
              <a:spcBef>
                <a:spcPts val="0"/>
              </a:spcBef>
              <a:buNone/>
            </a:pPr>
            <a:endParaRPr sz="800"/>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mt="25000"/>
          </a:blip>
          <a:srcRect l="9866" t="1873" r="20505" b="3510"/>
          <a:stretch/>
        </p:blipFill>
        <p:spPr>
          <a:xfrm>
            <a:off x="0" y="0"/>
            <a:ext cx="9144000" cy="5143499"/>
          </a:xfrm>
          <a:prstGeom prst="rect">
            <a:avLst/>
          </a:prstGeom>
          <a:noFill/>
          <a:ln>
            <a:noFill/>
          </a:ln>
        </p:spPr>
      </p:pic>
      <p:sp>
        <p:nvSpPr>
          <p:cNvPr id="124" name="Shape 124"/>
          <p:cNvSpPr txBox="1">
            <a:spLocks noGrp="1"/>
          </p:cNvSpPr>
          <p:nvPr>
            <p:ph type="title"/>
          </p:nvPr>
        </p:nvSpPr>
        <p:spPr>
          <a:xfrm>
            <a:off x="311700" y="445025"/>
            <a:ext cx="8520599" cy="572699"/>
          </a:xfrm>
          <a:prstGeom prst="rect">
            <a:avLst/>
          </a:prstGeom>
        </p:spPr>
        <p:txBody>
          <a:bodyPr lIns="91425" tIns="91425" rIns="91425" bIns="91425" anchor="t" anchorCtr="0">
            <a:noAutofit/>
          </a:bodyPr>
          <a:lstStyle/>
          <a:p>
            <a:pPr>
              <a:spcBef>
                <a:spcPts val="0"/>
              </a:spcBef>
              <a:buNone/>
            </a:pPr>
            <a:r>
              <a:rPr lang="en"/>
              <a:t>The Benefits of Internet Connectivity</a:t>
            </a:r>
          </a:p>
        </p:txBody>
      </p:sp>
      <p:sp>
        <p:nvSpPr>
          <p:cNvPr id="125" name="Shape 125"/>
          <p:cNvSpPr txBox="1">
            <a:spLocks noGrp="1"/>
          </p:cNvSpPr>
          <p:nvPr>
            <p:ph type="body" idx="1"/>
          </p:nvPr>
        </p:nvSpPr>
        <p:spPr>
          <a:xfrm>
            <a:off x="311700" y="1152475"/>
            <a:ext cx="8520599" cy="3416400"/>
          </a:xfrm>
          <a:prstGeom prst="rect">
            <a:avLst/>
          </a:prstGeom>
        </p:spPr>
        <p:txBody>
          <a:bodyPr lIns="91425" tIns="91425" rIns="91425" bIns="91425" anchor="t" anchorCtr="0">
            <a:noAutofit/>
          </a:bodyPr>
          <a:lstStyle/>
          <a:p>
            <a:pPr marL="514350" lvl="0" indent="-285750" rtl="0">
              <a:spcBef>
                <a:spcPts val="0"/>
              </a:spcBef>
              <a:spcAft>
                <a:spcPts val="0"/>
              </a:spcAft>
              <a:buFont typeface="Arial" panose="020B0604020202020204" pitchFamily="34" charset="0"/>
              <a:buChar char="•"/>
            </a:pPr>
            <a:r>
              <a:rPr lang="en" dirty="0"/>
              <a:t>Internet helped Tony Stark locate the Hulk when he went on a rampage.</a:t>
            </a:r>
          </a:p>
          <a:p>
            <a:pPr marL="971550" lvl="1" indent="-285750" rtl="0">
              <a:spcBef>
                <a:spcPts val="0"/>
              </a:spcBef>
              <a:spcAft>
                <a:spcPts val="0"/>
              </a:spcAft>
              <a:buFont typeface="Arial" panose="020B0604020202020204" pitchFamily="34" charset="0"/>
              <a:buChar char="•"/>
            </a:pPr>
            <a:r>
              <a:rPr lang="en" dirty="0"/>
              <a:t>Protected civilians from Hulk, thus saving lives</a:t>
            </a:r>
          </a:p>
          <a:p>
            <a:pPr marL="971550" lvl="1" indent="-285750" rtl="0">
              <a:spcBef>
                <a:spcPts val="0"/>
              </a:spcBef>
              <a:spcAft>
                <a:spcPts val="0"/>
              </a:spcAft>
              <a:buFont typeface="Arial" panose="020B0604020202020204" pitchFamily="34" charset="0"/>
              <a:buChar char="•"/>
            </a:pPr>
            <a:r>
              <a:rPr lang="en" dirty="0"/>
              <a:t>"Find My Friends" iPhone app used to track friends, family members</a:t>
            </a:r>
          </a:p>
          <a:p>
            <a:pPr marL="285750" lvl="0" indent="-285750" rtl="0">
              <a:spcBef>
                <a:spcPts val="0"/>
              </a:spcBef>
              <a:spcAft>
                <a:spcPts val="0"/>
              </a:spcAft>
              <a:buFont typeface="Arial" panose="020B0604020202020204" pitchFamily="34" charset="0"/>
              <a:buChar char="•"/>
            </a:pPr>
            <a:endParaRPr dirty="0"/>
          </a:p>
          <a:p>
            <a:pPr marL="514350" lvl="0" indent="-285750" rtl="0">
              <a:spcBef>
                <a:spcPts val="0"/>
              </a:spcBef>
              <a:spcAft>
                <a:spcPts val="0"/>
              </a:spcAft>
              <a:buFont typeface="Arial" panose="020B0604020202020204" pitchFamily="34" charset="0"/>
              <a:buChar char="•"/>
            </a:pPr>
            <a:r>
              <a:rPr lang="en" dirty="0"/>
              <a:t>The Avengers tracked and locate Ultron using the Internet</a:t>
            </a:r>
          </a:p>
          <a:p>
            <a:pPr marL="971550" lvl="1" indent="-285750" rtl="0">
              <a:spcBef>
                <a:spcPts val="0"/>
              </a:spcBef>
              <a:spcAft>
                <a:spcPts val="0"/>
              </a:spcAft>
              <a:buFont typeface="Arial" panose="020B0604020202020204" pitchFamily="34" charset="0"/>
              <a:buChar char="•"/>
            </a:pPr>
            <a:r>
              <a:rPr lang="en" dirty="0"/>
              <a:t>Police track criminals through social media. [8]</a:t>
            </a:r>
          </a:p>
          <a:p>
            <a:pPr marL="285750" lvl="0" indent="-285750">
              <a:spcBef>
                <a:spcPts val="0"/>
              </a:spcBef>
              <a:spcAft>
                <a:spcPts val="0"/>
              </a:spcAft>
              <a:buFont typeface="Arial" panose="020B0604020202020204" pitchFamily="34" charset="0"/>
              <a:buChar char="•"/>
            </a:pPr>
            <a:endParaRPr dirty="0"/>
          </a:p>
        </p:txBody>
      </p:sp>
      <p:sp>
        <p:nvSpPr>
          <p:cNvPr id="126" name="Shape 126"/>
          <p:cNvSpPr txBox="1">
            <a:spLocks noGrp="1"/>
          </p:cNvSpPr>
          <p:nvPr>
            <p:ph type="sldNum" idx="12"/>
          </p:nvPr>
        </p:nvSpPr>
        <p:spPr>
          <a:xfrm>
            <a:off x="8472457" y="4663216"/>
            <a:ext cx="548699" cy="393600"/>
          </a:xfrm>
          <a:prstGeom prst="rect">
            <a:avLst/>
          </a:prstGeom>
        </p:spPr>
        <p:txBody>
          <a:bodyPr lIns="91425" tIns="91425" rIns="91425" bIns="91425" anchor="ctr" anchorCtr="0">
            <a:noAutofit/>
          </a:bodyPr>
          <a:lstStyle/>
          <a:p>
            <a:pPr>
              <a:spcBef>
                <a:spcPts val="0"/>
              </a:spcBef>
              <a:buNone/>
            </a:pPr>
            <a:fld id="{00000000-1234-1234-1234-123412341234}" type="slidenum">
              <a:rPr lang="en"/>
              <a:t>9</a:t>
            </a:fld>
            <a:endParaRPr lang="en"/>
          </a:p>
        </p:txBody>
      </p:sp>
      <p:sp>
        <p:nvSpPr>
          <p:cNvPr id="127" name="Shape 127"/>
          <p:cNvSpPr txBox="1">
            <a:spLocks noGrp="1"/>
          </p:cNvSpPr>
          <p:nvPr>
            <p:ph type="body" idx="2"/>
          </p:nvPr>
        </p:nvSpPr>
        <p:spPr>
          <a:xfrm>
            <a:off x="0" y="4706625"/>
            <a:ext cx="8686800" cy="320699"/>
          </a:xfrm>
          <a:prstGeom prst="rect">
            <a:avLst/>
          </a:prstGeom>
        </p:spPr>
        <p:txBody>
          <a:bodyPr lIns="91425" tIns="91425" rIns="91425" bIns="91425" anchor="t" anchorCtr="0">
            <a:noAutofit/>
          </a:bodyPr>
          <a:lstStyle/>
          <a:p>
            <a:pPr lvl="0" algn="r" rtl="0">
              <a:spcBef>
                <a:spcPts val="0"/>
              </a:spcBef>
              <a:buNone/>
            </a:pPr>
            <a:r>
              <a:rPr lang="en" sz="800"/>
              <a:t>Image: Whedon, J. (Director). (2015). </a:t>
            </a:r>
            <a:r>
              <a:rPr lang="en" sz="800" i="1"/>
              <a:t>Avengers: Age of Ultron</a:t>
            </a:r>
            <a:r>
              <a:rPr lang="en" sz="800"/>
              <a:t> [Motion picture]. United States of America: Walt Disney Studios Motion Pictures.</a:t>
            </a:r>
          </a:p>
          <a:p>
            <a:pPr lvl="0" algn="r" rtl="0">
              <a:spcBef>
                <a:spcPts val="0"/>
              </a:spcBef>
              <a:buNone/>
            </a:pPr>
            <a:endParaRPr sz="800"/>
          </a:p>
        </p:txBody>
      </p:sp>
    </p:spTree>
  </p:cSld>
  <p:clrMapOvr>
    <a:masterClrMapping/>
  </p:clrMapOvr>
  <p:transition spd="slow">
    <p:cut/>
  </p:transition>
</p:sld>
</file>

<file path=ppt/theme/theme1.xml><?xml version="1.0" encoding="utf-8"?>
<a:theme xmlns:a="http://schemas.openxmlformats.org/drawingml/2006/main" name="simple-dark-2">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2236</Words>
  <Application>Microsoft Office PowerPoint</Application>
  <PresentationFormat>On-screen Show (16:9)</PresentationFormat>
  <Paragraphs>174</Paragraphs>
  <Slides>12</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Open Sans</vt:lpstr>
      <vt:lpstr>Play</vt:lpstr>
      <vt:lpstr>Arial</vt:lpstr>
      <vt:lpstr>simple-dark-2</vt:lpstr>
      <vt:lpstr>PowerPoint Presentation</vt:lpstr>
      <vt:lpstr>Plot Summary</vt:lpstr>
      <vt:lpstr>Conclusions</vt:lpstr>
      <vt:lpstr>The Creation of Ultron</vt:lpstr>
      <vt:lpstr>Iron Man Suit</vt:lpstr>
      <vt:lpstr>Artificial Intelligence</vt:lpstr>
      <vt:lpstr>Ultron vs JARVIS</vt:lpstr>
      <vt:lpstr>The Dangers of Internet Connectivity</vt:lpstr>
      <vt:lpstr>The Benefits of Internet Connectivity</vt:lpstr>
      <vt:lpstr>Movie Reactions</vt:lpstr>
      <vt:lpstr>Recap</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Rayan Alsoby</dc:creator>
  <cp:lastModifiedBy>Rayan Alsoby</cp:lastModifiedBy>
  <cp:revision>1</cp:revision>
  <dcterms:modified xsi:type="dcterms:W3CDTF">2015-10-09T22:16:10Z</dcterms:modified>
</cp:coreProperties>
</file>