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81425" autoAdjust="0"/>
  </p:normalViewPr>
  <p:slideViewPr>
    <p:cSldViewPr snapToGrid="0" snapToObjects="1">
      <p:cViewPr varScale="1">
        <p:scale>
          <a:sx n="162" d="100"/>
          <a:sy n="162" d="100"/>
        </p:scale>
        <p:origin x="112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imps.keithpray.net/assignments/group-project/Team_Evaluation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last day of class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2"/>
            <a:r>
              <a:rPr lang="en-US" dirty="0">
                <a:hlinkClick r:id="rId2"/>
              </a:rPr>
              <a:t>http://socialimps.keithpray.net/assignments/group-project/Team_Evaluation.doc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 - Will Review Progress In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 err="1"/>
              <a:t>Publically</a:t>
            </a:r>
            <a:r>
              <a:rPr lang="en-US" dirty="0"/>
              <a:t> viewable</a:t>
            </a:r>
          </a:p>
          <a:p>
            <a:r>
              <a:rPr lang="en-US" dirty="0"/>
              <a:t>Post meeting minutes</a:t>
            </a:r>
          </a:p>
          <a:p>
            <a:pPr lvl="1"/>
            <a:r>
              <a:rPr lang="en-US" dirty="0"/>
              <a:t>Key decisions</a:t>
            </a:r>
          </a:p>
          <a:p>
            <a:pPr lvl="1"/>
            <a:r>
              <a:rPr lang="en-US" dirty="0"/>
              <a:t>Who will do what</a:t>
            </a:r>
          </a:p>
          <a:p>
            <a:r>
              <a:rPr lang="en-US" dirty="0"/>
              <a:t>List portrayed computing technologies</a:t>
            </a:r>
          </a:p>
          <a:p>
            <a:pPr lvl="1"/>
            <a:r>
              <a:rPr lang="en-US" dirty="0"/>
              <a:t>Old, current, exiting, fictional, in research, similar, history event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pPr lvl="1"/>
            <a:r>
              <a:rPr lang="en-US" dirty="0"/>
              <a:t>Timestamps make reviewing relevant scenes easier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decisions made/conclusions drawn</a:t>
            </a:r>
          </a:p>
          <a:p>
            <a:pPr lvl="1"/>
            <a:r>
              <a:rPr lang="en-US" dirty="0"/>
              <a:t>Walking through course topics is not effective for this and is highly discouraged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Decision/Conclusion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Presentation Rules Of Thumb on the Presentation Guidelines page of course website</a:t>
            </a:r>
          </a:p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Prepare questions</a:t>
            </a:r>
          </a:p>
          <a:p>
            <a:pPr lvl="1"/>
            <a:r>
              <a:rPr lang="en-US" dirty="0"/>
              <a:t>Individual assignment</a:t>
            </a:r>
          </a:p>
          <a:p>
            <a:pPr lvl="1"/>
            <a:r>
              <a:rPr lang="en-US" dirty="0"/>
              <a:t>If your group is not presenting this day</a:t>
            </a:r>
          </a:p>
          <a:p>
            <a:pPr lvl="1"/>
            <a:r>
              <a:rPr lang="en-US" dirty="0"/>
              <a:t>Review website of groups presenting this day</a:t>
            </a:r>
          </a:p>
          <a:p>
            <a:pPr lvl="1"/>
            <a:r>
              <a:rPr lang="en-US" dirty="0"/>
              <a:t>Prepare 3 questions for each group</a:t>
            </a:r>
          </a:p>
          <a:p>
            <a:pPr lvl="1"/>
            <a:r>
              <a:rPr lang="en-US" dirty="0"/>
              <a:t>Questions should pertain to computing + society</a:t>
            </a:r>
          </a:p>
          <a:p>
            <a:pPr lvl="1"/>
            <a:r>
              <a:rPr lang="en-US" dirty="0"/>
              <a:t>Submit on Canvas</a:t>
            </a:r>
          </a:p>
          <a:p>
            <a:pPr lvl="1"/>
            <a:r>
              <a:rPr lang="en-US" dirty="0"/>
              <a:t>1 point towards your group project grade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7306</TotalTime>
  <Words>449</Words>
  <Application>Microsoft Macintosh PowerPoint</Application>
  <PresentationFormat>On-screen Show (16:9)</PresentationFormat>
  <Paragraphs>78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Red Radial 16x9</vt:lpstr>
      <vt:lpstr>Group Project Movie</vt:lpstr>
      <vt:lpstr>Grading</vt:lpstr>
      <vt:lpstr>Web Site - Will Review Progress In Class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166</cp:revision>
  <dcterms:created xsi:type="dcterms:W3CDTF">2014-08-25T02:19:16Z</dcterms:created>
  <dcterms:modified xsi:type="dcterms:W3CDTF">2024-09-03T15:53:21Z</dcterms:modified>
</cp:coreProperties>
</file>