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9" r:id="rId3"/>
    <p:sldId id="318" r:id="rId4"/>
    <p:sldId id="261" r:id="rId5"/>
    <p:sldId id="264" r:id="rId6"/>
    <p:sldId id="277" r:id="rId7"/>
    <p:sldId id="283" r:id="rId8"/>
    <p:sldId id="317" r:id="rId9"/>
    <p:sldId id="267" r:id="rId10"/>
    <p:sldId id="278" r:id="rId11"/>
    <p:sldId id="270" r:id="rId12"/>
    <p:sldId id="271" r:id="rId13"/>
    <p:sldId id="334" r:id="rId14"/>
    <p:sldId id="276" r:id="rId15"/>
    <p:sldId id="279" r:id="rId16"/>
    <p:sldId id="273" r:id="rId17"/>
    <p:sldId id="281" r:id="rId18"/>
    <p:sldId id="274" r:id="rId19"/>
    <p:sldId id="282" r:id="rId20"/>
    <p:sldId id="280" r:id="rId21"/>
    <p:sldId id="316" r:id="rId22"/>
    <p:sldId id="269" r:id="rId23"/>
    <p:sldId id="284" r:id="rId24"/>
    <p:sldId id="31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3" autoAdjust="0"/>
    <p:restoredTop sz="81429" autoAdjust="0"/>
  </p:normalViewPr>
  <p:slideViewPr>
    <p:cSldViewPr snapToGrid="0" snapToObjects="1">
      <p:cViewPr varScale="1">
        <p:scale>
          <a:sx n="137" d="100"/>
          <a:sy n="137" d="100"/>
        </p:scale>
        <p:origin x="1320"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a:t>
            </a:r>
            <a:r>
              <a:rPr lang="en-US" dirty="0" err="1">
                <a:latin typeface="Arial" charset="0"/>
                <a:ea typeface="ＭＳ Ｐゴシック" charset="-128"/>
                <a:cs typeface="ＭＳ Ｐゴシック" charset="-128"/>
              </a:rPr>
              <a:t>ie</a:t>
            </a:r>
            <a:r>
              <a:rPr lang="en-US" dirty="0">
                <a:latin typeface="Arial" charset="0"/>
                <a:ea typeface="ＭＳ Ｐゴシック" charset="-128"/>
                <a:cs typeface="ＭＳ Ｐゴシック" charset="-128"/>
              </a:rPr>
              <a:t>.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a:t>
            </a:r>
            <a:r>
              <a:rPr lang="en-US" dirty="0"/>
              <a:t>In the 1995 section there is a company labeled "</a:t>
            </a:r>
            <a:r>
              <a:rPr lang="en-US" dirty="0" err="1"/>
              <a:t>Attria</a:t>
            </a:r>
            <a:r>
              <a:rPr lang="en-US" dirty="0"/>
              <a:t>," no company of this size, at that time. I believe it is a misspelled reference to the Altria Group, a tobacco conglomerate formerly known as Phillip Morris. Although this is anachronistic as Altria as a brand name did not begin public rollout until 2001. (contributed by Nathan Smith, 2023)</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expectations on Syllabus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ew.discover.wpi.edu/?qs=d33145d72746715fb28ffbc86e3076ac3f31f33298a55205cbb8d0842928d0e0ae8fd242ca50af6c422d928d533134da43a39c4e6cde0a3bf3bf52d0749e2736152b208c0098cbe7bac977815a8df5a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2023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927362" y="38620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927362" y="44596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5"/>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it is easiest to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2023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2023 Keith A. Pray</a:t>
            </a:r>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378383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baddie might use computers to steal. Therefore we should outlaw computers.”</a:t>
            </a:r>
          </a:p>
        </p:txBody>
      </p:sp>
      <p:sp>
        <p:nvSpPr>
          <p:cNvPr id="5" name="Footer Placeholder 4"/>
          <p:cNvSpPr>
            <a:spLocks noGrp="1"/>
          </p:cNvSpPr>
          <p:nvPr>
            <p:ph type="ftr" sz="quarter" idx="11"/>
          </p:nvPr>
        </p:nvSpPr>
        <p:spPr/>
        <p:txBody>
          <a:bodyPr/>
          <a:lstStyle/>
          <a:p>
            <a:r>
              <a:rPr lang="sk-SK"/>
              <a:t>© 2023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be sloppy and never work.”</a:t>
            </a:r>
          </a:p>
        </p:txBody>
      </p:sp>
      <p:sp>
        <p:nvSpPr>
          <p:cNvPr id="5" name="Footer Placeholder 4"/>
          <p:cNvSpPr>
            <a:spLocks noGrp="1"/>
          </p:cNvSpPr>
          <p:nvPr>
            <p:ph type="ftr" sz="quarter" idx="11"/>
          </p:nvPr>
        </p:nvSpPr>
        <p:spPr/>
        <p:txBody>
          <a:bodyPr/>
          <a:lstStyle/>
          <a:p>
            <a:r>
              <a:rPr lang="sk-SK"/>
              <a:t>© 2023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2023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2023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37308" y="511863"/>
            <a:ext cx="7879879" cy="4485587"/>
            <a:chOff x="-32871" y="1378485"/>
            <a:chExt cx="692609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p:spPr>
        </p:pic>
        <p:grpSp>
          <p:nvGrpSpPr>
            <p:cNvPr id="18" name="Group 17">
              <a:extLst>
                <a:ext uri="{FF2B5EF4-FFF2-40B4-BE49-F238E27FC236}">
                  <a16:creationId xmlns:a16="http://schemas.microsoft.com/office/drawing/2014/main" id="{AD1DF7CE-BCC5-B242-913D-00D373F9DA7A}"/>
                </a:ext>
              </a:extLst>
            </p:cNvPr>
            <p:cNvGrpSpPr/>
            <p:nvPr/>
          </p:nvGrpSpPr>
          <p:grpSpPr>
            <a:xfrm>
              <a:off x="-32871" y="1378485"/>
              <a:ext cx="6926094" cy="3912571"/>
              <a:chOff x="-32871" y="1378485"/>
              <a:chExt cx="692609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7891" y="1381331"/>
                <a:ext cx="4558410" cy="979251"/>
              </a:xfrm>
              <a:prstGeom prst="rect">
                <a:avLst/>
              </a:prstGeom>
              <a:grpFill/>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618106" y="3331289"/>
                <a:ext cx="2275117" cy="977831"/>
              </a:xfrm>
              <a:prstGeom prst="rect">
                <a:avLst/>
              </a:prstGeom>
              <a:grpFill/>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81" t="31628" r="3741" b="55114"/>
              <a:stretch/>
            </p:blipFill>
            <p:spPr bwMode="auto">
              <a:xfrm>
                <a:off x="-32871" y="2357738"/>
                <a:ext cx="2268953" cy="979251"/>
              </a:xfrm>
              <a:prstGeom prst="rect">
                <a:avLst/>
              </a:prstGeom>
              <a:grpFill/>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53" t="71363" r="3739" b="15398"/>
              <a:stretch/>
            </p:blipFill>
            <p:spPr bwMode="auto">
              <a:xfrm>
                <a:off x="-32871" y="4313225"/>
                <a:ext cx="2265414" cy="977831"/>
              </a:xfrm>
              <a:prstGeom prst="rect">
                <a:avLst/>
              </a:prstGeom>
              <a:grpFill/>
            </p:spPr>
          </p:pic>
        </p:grpSp>
      </p:grpSp>
    </p:spTree>
    <p:extLst>
      <p:ext uri="{BB962C8B-B14F-4D97-AF65-F5344CB8AC3E}">
        <p14:creationId xmlns:p14="http://schemas.microsoft.com/office/powerpoint/2010/main" val="148127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2023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2023 Keith A. Pray</a:t>
            </a:r>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normAutofit lnSpcReduction="10000"/>
          </a:bodyPr>
          <a:lstStyle/>
          <a:p>
            <a:r>
              <a:rPr lang="en-US" dirty="0"/>
              <a:t>Sign up for individual presentations</a:t>
            </a:r>
          </a:p>
          <a:p>
            <a:pPr lvl="1"/>
            <a:r>
              <a:rPr lang="en-US" dirty="0"/>
              <a:t>Great ideas so far!</a:t>
            </a:r>
          </a:p>
          <a:p>
            <a:pPr lvl="1"/>
            <a:r>
              <a:rPr lang="en-US" dirty="0"/>
              <a:t>8 slots still open, 1 disappears September 8th</a:t>
            </a:r>
          </a:p>
          <a:p>
            <a:pPr lvl="1"/>
            <a:r>
              <a:rPr lang="en-US" dirty="0"/>
              <a:t>Worth up to 10 points</a:t>
            </a:r>
          </a:p>
          <a:p>
            <a:pPr lvl="1"/>
            <a:r>
              <a:rPr lang="en-US" dirty="0"/>
              <a:t>Inspiration: WPI Research March 2023 </a:t>
            </a:r>
            <a:r>
              <a:rPr lang="en-US" dirty="0">
                <a:hlinkClick r:id="rId3"/>
              </a:rPr>
              <a:t>https://view.discover.wpi.edu/?qs=d33145d72746715fb28ffbc86e3076ac3f31f33298a55205cbb8d0842928d0e0ae8fd242ca50af6c422d928d533134da43a39c4e6cde0a3bf3bf52d0749e2736152b208c0098cbe7bac977815a8df5a2</a:t>
            </a:r>
            <a:r>
              <a:rPr lang="en-US" dirty="0"/>
              <a:t> </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“250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baseline="0" dirty="0"/>
              <a:t>Principal innovation of IBM System/360?</a:t>
            </a:r>
            <a:endParaRPr lang="en-US" dirty="0"/>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2023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Computing Timeline</a:t>
            </a:r>
          </a:p>
        </p:txBody>
      </p:sp>
      <p:sp>
        <p:nvSpPr>
          <p:cNvPr id="3" name="Content Placeholder 2"/>
          <p:cNvSpPr>
            <a:spLocks noGrp="1"/>
          </p:cNvSpPr>
          <p:nvPr>
            <p:ph idx="1"/>
          </p:nvPr>
        </p:nvSpPr>
        <p:spPr>
          <a:xfrm>
            <a:off x="685800" y="1027522"/>
            <a:ext cx="7772400" cy="3969674"/>
          </a:xfrm>
        </p:spPr>
        <p:txBody>
          <a:bodyPr lIns="91440">
            <a:normAutofit/>
          </a:bodyPr>
          <a:lstStyle/>
          <a:p>
            <a:r>
              <a:rPr lang="en-US" sz="1400" dirty="0"/>
              <a:t>Choose a computing technology that you are interested in</a:t>
            </a:r>
          </a:p>
          <a:p>
            <a:r>
              <a:rPr lang="en-US" sz="1400" dirty="0"/>
              <a:t>Construct a time line of events about this computing technology</a:t>
            </a:r>
          </a:p>
          <a:p>
            <a:pPr lvl="1"/>
            <a:r>
              <a:rPr lang="en-US" sz="1200" dirty="0"/>
              <a:t>You can choose any scope (time periods, domains, etc.) and format you like</a:t>
            </a:r>
          </a:p>
          <a:p>
            <a:r>
              <a:rPr lang="en-US" sz="1400" dirty="0"/>
              <a:t>Decide if you would recommend starting/working for a company to further it’s development</a:t>
            </a:r>
          </a:p>
          <a:p>
            <a:r>
              <a:rPr lang="en-US" sz="1400" dirty="0"/>
              <a:t>Write a 1 page paper arguing for your conclusion using the timeline as a basis</a:t>
            </a:r>
          </a:p>
          <a:p>
            <a:pPr lvl="1"/>
            <a:r>
              <a:rPr lang="en-US" sz="1200" dirty="0"/>
              <a:t>Use Template -  </a:t>
            </a:r>
            <a:r>
              <a:rPr lang="en-US" sz="1200" dirty="0">
                <a:hlinkClick r:id="rId3"/>
              </a:rPr>
              <a:t>http://socialimps.keithpray.net/assignments/Paper_Template.docx</a:t>
            </a:r>
            <a:r>
              <a:rPr lang="en-US" sz="1200" dirty="0"/>
              <a:t> </a:t>
            </a:r>
          </a:p>
          <a:p>
            <a:pPr lvl="1"/>
            <a:r>
              <a:rPr lang="en-US" sz="1200" dirty="0"/>
              <a:t>Use Guidelines -  </a:t>
            </a:r>
            <a:r>
              <a:rPr lang="en-US" sz="1200" dirty="0">
                <a:hlinkClick r:id="rId4"/>
              </a:rPr>
              <a:t>http://socialimps.keithpray.net/assignments/paper-guidelines/</a:t>
            </a:r>
            <a:r>
              <a:rPr lang="en-US" sz="1200" dirty="0"/>
              <a:t> </a:t>
            </a:r>
          </a:p>
          <a:p>
            <a:pPr lvl="1"/>
            <a:r>
              <a:rPr lang="en-US" sz="1200" dirty="0"/>
              <a:t>Use References - </a:t>
            </a:r>
            <a:r>
              <a:rPr lang="en-US" sz="1200" dirty="0">
                <a:hlinkClick r:id="rId5"/>
              </a:rPr>
              <a:t>https://socialimps.keithpray.net/assignments/references/</a:t>
            </a:r>
            <a:r>
              <a:rPr lang="en-US" sz="1200" dirty="0"/>
              <a:t> </a:t>
            </a:r>
          </a:p>
          <a:p>
            <a:pPr lvl="1"/>
            <a:r>
              <a:rPr lang="en-US" sz="1200" dirty="0"/>
              <a:t>Include your timeline as an appendix</a:t>
            </a:r>
          </a:p>
          <a:p>
            <a:r>
              <a:rPr lang="en-US" sz="1400" dirty="0"/>
              <a:t>After you have turned in your paper </a:t>
            </a:r>
            <a:r>
              <a:rPr lang="en-US" sz="1400" dirty="0">
                <a:sym typeface="Wingdings" pitchFamily="2" charset="2"/>
              </a:rPr>
              <a:t></a:t>
            </a:r>
            <a:r>
              <a:rPr lang="en-US" sz="1400" dirty="0"/>
              <a:t> Class Timeline Wiki</a:t>
            </a:r>
          </a:p>
          <a:p>
            <a:pPr lvl="1"/>
            <a:r>
              <a:rPr lang="en-US" sz="1200" dirty="0"/>
              <a:t>Add items from your timeline to Class Site </a:t>
            </a:r>
            <a:r>
              <a:rPr lang="en-US" sz="1200" dirty="0">
                <a:sym typeface="Wingdings"/>
              </a:rPr>
              <a:t></a:t>
            </a:r>
            <a:r>
              <a:rPr lang="en-US" sz="1200" dirty="0"/>
              <a:t> </a:t>
            </a:r>
            <a:r>
              <a:rPr lang="en-US" sz="1200" dirty="0">
                <a:hlinkClick r:id="rId6"/>
              </a:rPr>
              <a:t>Wiki Timeline</a:t>
            </a:r>
            <a:endParaRPr lang="en-US" sz="1200" dirty="0"/>
          </a:p>
          <a:p>
            <a:pPr lvl="1"/>
            <a:r>
              <a:rPr lang="en-US" sz="1200" dirty="0"/>
              <a:t>Please insert according to date.</a:t>
            </a:r>
          </a:p>
          <a:p>
            <a:pPr lvl="1"/>
            <a:r>
              <a:rPr lang="en-US" sz="1200" dirty="0"/>
              <a:t>Add your references</a:t>
            </a:r>
          </a:p>
          <a:p>
            <a:pPr lvl="1"/>
            <a:r>
              <a:rPr lang="en-US" sz="1200"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29201</TotalTime>
  <Words>3037</Words>
  <Application>Microsoft Macintosh PowerPoint</Application>
  <PresentationFormat>On-screen Show (16:9)</PresentationFormat>
  <Paragraphs>321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Times New Roman</vt:lpstr>
      <vt:lpstr>Red Radial 16x9</vt:lpstr>
      <vt:lpstr>Class 2 Critical Thinking</vt:lpstr>
      <vt:lpstr>Overview</vt:lpstr>
      <vt:lpstr>Logistics Reminder</vt:lpstr>
      <vt:lpstr>My Reading Notes</vt:lpstr>
      <vt:lpstr>Group Quiz!</vt:lpstr>
      <vt:lpstr>PowerPoint Presentation</vt:lpstr>
      <vt:lpstr>PowerPoint Presentation</vt:lpstr>
      <vt:lpstr>Overview</vt:lpstr>
      <vt:lpstr>Assignment – Computing Timeline</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PowerPoint Presentation</vt:lpstr>
      <vt:lpstr>Class 2 The End</vt:lpstr>
      <vt:lpstr>PowerPoint Presentation</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272</cp:revision>
  <dcterms:created xsi:type="dcterms:W3CDTF">2014-08-25T02:19:16Z</dcterms:created>
  <dcterms:modified xsi:type="dcterms:W3CDTF">2023-08-29T19:45:54Z</dcterms:modified>
</cp:coreProperties>
</file>