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9" r:id="rId2"/>
    <p:sldId id="268" r:id="rId3"/>
    <p:sldId id="26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5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68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3/23/23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3/23/23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&lt;speaker notes&gt;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2023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/>
              <a:t>© 2023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4D9C-AE86-E14D-BE53-A2EF3430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&lt;Talk Title&gt;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992AE-DEBA-C041-8327-4AC1FB130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&lt;Your Name&gt;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A31F2-FBFC-2C43-802D-1D451EE68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4B1B5-09B5-5844-A1D0-76C23D2C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&lt;Main Slide Statement&gt;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&lt;Supporting phrases&gt;</a:t>
            </a:r>
          </a:p>
          <a:p>
            <a:r>
              <a:rPr lang="en-US" dirty="0"/>
              <a:t>&lt;Remove “&lt;“ “&gt;” from template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&lt;Graphic as big as will fit&gt;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pPr marL="0" indent="0">
              <a:buNone/>
            </a:pPr>
            <a:r>
              <a:rPr lang="en-US" dirty="0"/>
              <a:t>[1] &lt;reference 1&gt;</a:t>
            </a:r>
          </a:p>
          <a:p>
            <a:pPr marL="0" indent="0">
              <a:buNone/>
            </a:pPr>
            <a:r>
              <a:rPr lang="en-US" dirty="0"/>
              <a:t>[2] &lt;reference 2&gt;</a:t>
            </a:r>
          </a:p>
          <a:p>
            <a:pPr marL="0" indent="0">
              <a:buNone/>
            </a:pPr>
            <a:r>
              <a:rPr lang="en-US" dirty="0"/>
              <a:t>[3] &lt;reference 3&gt;</a:t>
            </a:r>
          </a:p>
          <a:p>
            <a:pPr marL="0" indent="0">
              <a:buNone/>
            </a:pPr>
            <a:r>
              <a:rPr lang="en-US" dirty="0"/>
              <a:t>[4] &lt;reference 4&gt;</a:t>
            </a:r>
          </a:p>
          <a:p>
            <a:pPr marL="0" indent="0">
              <a:buNone/>
            </a:pPr>
            <a:r>
              <a:rPr lang="en-US" dirty="0"/>
              <a:t>[5] &lt;reference 5&gt;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2023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1"/>
                </a:solidFill>
                <a:latin typeface="+mj-lt"/>
              </a:rPr>
              <a:t>&lt;Your Name&gt;</a:t>
            </a: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1589</TotalTime>
  <Words>102</Words>
  <Application>Microsoft Macintosh PowerPoint</Application>
  <PresentationFormat>On-screen Show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Red Radial 16x9</vt:lpstr>
      <vt:lpstr>&lt;Talk Title&gt;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46</cp:revision>
  <dcterms:created xsi:type="dcterms:W3CDTF">2014-08-25T02:19:16Z</dcterms:created>
  <dcterms:modified xsi:type="dcterms:W3CDTF">2023-03-23T21:34:57Z</dcterms:modified>
</cp:coreProperties>
</file>