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2" r:id="rId4"/>
    <p:sldId id="270" r:id="rId5"/>
    <p:sldId id="273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0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720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4/21/22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4/21/22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2022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2022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imps.keithpray.net/assignments/group-project/Team_Evaluation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endParaRPr lang="en-US" dirty="0"/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</a:p>
        </p:txBody>
      </p:sp>
    </p:spTree>
    <p:extLst>
      <p:ext uri="{BB962C8B-B14F-4D97-AF65-F5344CB8AC3E}">
        <p14:creationId xmlns:p14="http://schemas.microsoft.com/office/powerpoint/2010/main" val="244934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50% Group Web Site</a:t>
            </a:r>
          </a:p>
          <a:p>
            <a:pPr lvl="1"/>
            <a:r>
              <a:rPr lang="en-US" dirty="0"/>
              <a:t>Due last day of class</a:t>
            </a:r>
          </a:p>
          <a:p>
            <a:r>
              <a:rPr lang="en-US" dirty="0"/>
              <a:t>50% Group Presentation</a:t>
            </a:r>
          </a:p>
          <a:p>
            <a:pPr lvl="1"/>
            <a:r>
              <a:rPr lang="en-US" dirty="0"/>
              <a:t>Due presentation day</a:t>
            </a:r>
          </a:p>
          <a:p>
            <a:pPr lvl="1"/>
            <a:r>
              <a:rPr lang="en-US" dirty="0"/>
              <a:t>Turn in on Canvas</a:t>
            </a:r>
          </a:p>
          <a:p>
            <a:r>
              <a:rPr lang="en-US" dirty="0"/>
              <a:t>Each group member must submit a Self and Team Evaluation Form.</a:t>
            </a:r>
          </a:p>
          <a:p>
            <a:pPr lvl="1"/>
            <a:r>
              <a:rPr lang="en-US" dirty="0"/>
              <a:t>Due last day of class</a:t>
            </a:r>
          </a:p>
          <a:p>
            <a:pPr lvl="1"/>
            <a:r>
              <a:rPr lang="en-US" dirty="0"/>
              <a:t>Found on course web site under “Group Project”</a:t>
            </a:r>
          </a:p>
          <a:p>
            <a:pPr lvl="2"/>
            <a:r>
              <a:rPr lang="en-US" dirty="0">
                <a:hlinkClick r:id="rId2"/>
              </a:rPr>
              <a:t>http://socialimps.keithpray.net/assignments/group-project/Team_Evaluation.doc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Turn in on Canvas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3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Email me the URL</a:t>
            </a:r>
          </a:p>
          <a:p>
            <a:r>
              <a:rPr lang="en-US" dirty="0"/>
              <a:t>Post all group project material</a:t>
            </a:r>
          </a:p>
          <a:p>
            <a:r>
              <a:rPr lang="en-US" dirty="0"/>
              <a:t>Viewable by all members of class</a:t>
            </a:r>
          </a:p>
          <a:p>
            <a:r>
              <a:rPr lang="en-US" dirty="0"/>
              <a:t>Post meeting minutes</a:t>
            </a:r>
          </a:p>
          <a:p>
            <a:pPr lvl="1"/>
            <a:r>
              <a:rPr lang="en-US" dirty="0"/>
              <a:t>Key decisions</a:t>
            </a:r>
          </a:p>
          <a:p>
            <a:pPr lvl="1"/>
            <a:r>
              <a:rPr lang="en-US"/>
              <a:t>Who will do what</a:t>
            </a:r>
            <a:endParaRPr lang="en-US" dirty="0"/>
          </a:p>
          <a:p>
            <a:r>
              <a:rPr lang="en-US" dirty="0"/>
              <a:t>List computing technologies</a:t>
            </a:r>
          </a:p>
          <a:p>
            <a:pPr lvl="1"/>
            <a:r>
              <a:rPr lang="en-US" dirty="0"/>
              <a:t>Old, current, exiting, fictional, in research, similar, history event dates?</a:t>
            </a:r>
          </a:p>
          <a:p>
            <a:pPr lvl="1"/>
            <a:r>
              <a:rPr lang="en-US" dirty="0"/>
              <a:t>Use class tech timeline, fill in gaps</a:t>
            </a:r>
          </a:p>
          <a:p>
            <a:pPr lvl="1"/>
            <a:r>
              <a:rPr lang="en-US" dirty="0"/>
              <a:t>Compare to older and newer tech/movies</a:t>
            </a:r>
          </a:p>
          <a:p>
            <a:pPr lvl="1"/>
            <a:r>
              <a:rPr lang="en-US" dirty="0"/>
              <a:t>Is the portrayal realistic?</a:t>
            </a:r>
          </a:p>
          <a:p>
            <a:pPr lvl="1"/>
            <a:r>
              <a:rPr lang="en-US" dirty="0"/>
              <a:t>Use news, journals, etc. from the time the movie was released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1 Page min. section for each course topic</a:t>
            </a:r>
          </a:p>
          <a:p>
            <a:pPr lvl="1"/>
            <a:r>
              <a:rPr lang="en-US" dirty="0"/>
              <a:t>If not applicable explain in paragraph</a:t>
            </a:r>
          </a:p>
          <a:p>
            <a:pPr lvl="1"/>
            <a:r>
              <a:rPr lang="en-US" dirty="0"/>
              <a:t>Do NOT make sections for Chapter 1, 2, 9 </a:t>
            </a:r>
          </a:p>
          <a:p>
            <a:pPr lvl="1"/>
            <a:r>
              <a:rPr lang="en-US" dirty="0"/>
              <a:t>Critical Thinking, Ethics, and Professional Ethics are analysis tools, not topics</a:t>
            </a:r>
          </a:p>
          <a:p>
            <a:r>
              <a:rPr lang="en-US" dirty="0"/>
              <a:t>Create plot time line of significant computing related events</a:t>
            </a:r>
          </a:p>
          <a:p>
            <a:pPr lvl="1"/>
            <a:r>
              <a:rPr lang="en-US" dirty="0"/>
              <a:t>Especially helpful if movie not chronologically ordered</a:t>
            </a:r>
          </a:p>
          <a:p>
            <a:pPr lvl="1"/>
            <a:r>
              <a:rPr lang="en-US" dirty="0"/>
              <a:t>Timestamps make </a:t>
            </a:r>
            <a:r>
              <a:rPr lang="en-US" dirty="0" err="1"/>
              <a:t>reviwing</a:t>
            </a:r>
            <a:r>
              <a:rPr lang="en-US" dirty="0"/>
              <a:t> relevant scenes easy</a:t>
            </a:r>
          </a:p>
          <a:p>
            <a:r>
              <a:rPr lang="en-US" dirty="0"/>
              <a:t>What was the movie makers’ intent with regards to computing?</a:t>
            </a:r>
          </a:p>
          <a:p>
            <a:pPr lvl="1"/>
            <a:r>
              <a:rPr lang="en-US" dirty="0"/>
              <a:t>Special features, interviews with director, screen writer, author of adapted material, producer, tech consultants, etc.</a:t>
            </a:r>
          </a:p>
          <a:p>
            <a:r>
              <a:rPr lang="en-US" dirty="0"/>
              <a:t>In depth analysis of computing – societal conclusions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1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 arguments for most salient conclusions drawn</a:t>
            </a:r>
          </a:p>
          <a:p>
            <a:pPr lvl="1"/>
            <a:r>
              <a:rPr lang="en-US" dirty="0"/>
              <a:t>Walking through course topics </a:t>
            </a:r>
            <a:r>
              <a:rPr lang="en-US"/>
              <a:t>is not </a:t>
            </a:r>
            <a:r>
              <a:rPr lang="en-US" dirty="0"/>
              <a:t>effective for this and is highly discouraged</a:t>
            </a:r>
          </a:p>
          <a:p>
            <a:r>
              <a:rPr lang="en-US" dirty="0"/>
              <a:t>Graded On: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Conclusion depth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Argument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Material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Organization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Clear speaking, finishing on time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Presentation Rules Of Thumb on the Presentation Guidelines page of course website</a:t>
            </a:r>
          </a:p>
          <a:p>
            <a:r>
              <a:rPr lang="en-US" dirty="0"/>
              <a:t>20 minutes</a:t>
            </a:r>
          </a:p>
          <a:p>
            <a:pPr lvl="1"/>
            <a:r>
              <a:rPr lang="en-US" dirty="0"/>
              <a:t>Leave ~5 for questions</a:t>
            </a:r>
          </a:p>
          <a:p>
            <a:r>
              <a:rPr lang="en-US" dirty="0"/>
              <a:t>1 or more group members may present</a:t>
            </a:r>
          </a:p>
          <a:p>
            <a:pPr lvl="1"/>
            <a:r>
              <a:rPr lang="en-US" dirty="0"/>
              <a:t>Entire group is responsible for performance of speaker(s)</a:t>
            </a:r>
          </a:p>
          <a:p>
            <a:pPr lvl="1"/>
            <a:r>
              <a:rPr lang="en-US" dirty="0"/>
              <a:t>Entire group should participate in answering questions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8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are not presenting this day:</a:t>
            </a:r>
          </a:p>
          <a:p>
            <a:pPr lvl="1"/>
            <a:r>
              <a:rPr lang="en-US" dirty="0"/>
              <a:t>For each movie being presented prepare 3 questions about the movie and group’s work as depicted on their respective websites. </a:t>
            </a:r>
          </a:p>
          <a:p>
            <a:pPr lvl="1"/>
            <a:r>
              <a:rPr lang="en-US"/>
              <a:t>Questions should pertain </a:t>
            </a:r>
            <a:r>
              <a:rPr lang="en-US" dirty="0"/>
              <a:t>to the topics covered in this course</a:t>
            </a:r>
          </a:p>
          <a:p>
            <a:pPr lvl="1"/>
            <a:r>
              <a:rPr lang="en-US" dirty="0"/>
              <a:t>Submit on Canvas</a:t>
            </a:r>
          </a:p>
          <a:p>
            <a:pPr lvl="1"/>
            <a:r>
              <a:rPr lang="en-US" dirty="0"/>
              <a:t>1 point towards your group project grade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2022 Keith A. Pray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0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r>
              <a:rPr lang="en-US" dirty="0"/>
              <a:t>Instructor</a:t>
            </a:r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  <a:br>
              <a:rPr lang="en-US" dirty="0"/>
            </a:br>
            <a:r>
              <a:rPr lang="en-US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675797891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7284</TotalTime>
  <Words>448</Words>
  <Application>Microsoft Macintosh PowerPoint</Application>
  <PresentationFormat>On-screen Show (16:9)</PresentationFormat>
  <Paragraphs>75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Cambria</vt:lpstr>
      <vt:lpstr>Red Radial 16x9</vt:lpstr>
      <vt:lpstr>Group Project Movie</vt:lpstr>
      <vt:lpstr>Grading</vt:lpstr>
      <vt:lpstr>Web Site</vt:lpstr>
      <vt:lpstr>Presentation</vt:lpstr>
      <vt:lpstr>Presentation Days</vt:lpstr>
      <vt:lpstr>Group Project Movie The End</vt:lpstr>
    </vt:vector>
  </TitlesOfParts>
  <Company>WPI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155</cp:revision>
  <dcterms:created xsi:type="dcterms:W3CDTF">2014-08-25T02:19:16Z</dcterms:created>
  <dcterms:modified xsi:type="dcterms:W3CDTF">2022-04-22T00:06:30Z</dcterms:modified>
</cp:coreProperties>
</file>