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9/6/21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9/6/21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imps.keithpray.net/assignments/group-project/Team_Evaluation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50% Group Web Site</a:t>
            </a:r>
          </a:p>
          <a:p>
            <a:pPr lvl="1"/>
            <a:r>
              <a:rPr lang="en-US" dirty="0"/>
              <a:t>Due last day of class</a:t>
            </a:r>
          </a:p>
          <a:p>
            <a:r>
              <a:rPr lang="en-US" dirty="0"/>
              <a:t>50% Group Presentation</a:t>
            </a:r>
          </a:p>
          <a:p>
            <a:pPr lvl="1"/>
            <a:r>
              <a:rPr lang="en-US" dirty="0"/>
              <a:t>Due presentation day</a:t>
            </a:r>
          </a:p>
          <a:p>
            <a:pPr lvl="1"/>
            <a:r>
              <a:rPr lang="en-US" dirty="0"/>
              <a:t>Turn in on Canvas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2"/>
            <a:r>
              <a:rPr lang="en-US" dirty="0">
                <a:hlinkClick r:id="rId2"/>
              </a:rPr>
              <a:t>http://socialimps.keithpray.net/assignments/group-project/Team_Evaluation.doc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Email me the URL</a:t>
            </a:r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Post meeting minutes</a:t>
            </a:r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history event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tech/movies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 Page min. section for each course topic</a:t>
            </a:r>
          </a:p>
          <a:p>
            <a:pPr lvl="1"/>
            <a:r>
              <a:rPr lang="en-US" dirty="0"/>
              <a:t>If not applicable explain in paragraph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pPr lvl="1"/>
            <a:r>
              <a:rPr lang="en-US" dirty="0"/>
              <a:t>Walking through course topics </a:t>
            </a:r>
            <a:r>
              <a:rPr lang="en-US"/>
              <a:t>is not </a:t>
            </a:r>
            <a:r>
              <a:rPr lang="en-US" dirty="0"/>
              <a:t>effective for this and is highly discouraged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speaking, finishing on time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Presentation Rules Of Thumb on the Presentation Guidelines page of course website</a:t>
            </a:r>
          </a:p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 this day:</a:t>
            </a:r>
          </a:p>
          <a:p>
            <a:pPr lvl="1"/>
            <a:r>
              <a:rPr lang="en-US" dirty="0"/>
              <a:t>For each movie being presented prepare 3 questions about the movie and group’s work as depicted on their respective websites. </a:t>
            </a:r>
          </a:p>
          <a:p>
            <a:pPr lvl="1"/>
            <a:r>
              <a:rPr lang="en-US"/>
              <a:t>Questions should pertain </a:t>
            </a:r>
            <a:r>
              <a:rPr lang="en-US" dirty="0"/>
              <a:t>to the topics covered in this course</a:t>
            </a:r>
          </a:p>
          <a:p>
            <a:pPr lvl="1"/>
            <a:r>
              <a:rPr lang="en-US" dirty="0"/>
              <a:t>Submit on Canvas</a:t>
            </a:r>
          </a:p>
          <a:p>
            <a:pPr lvl="1"/>
            <a:r>
              <a:rPr lang="en-US" dirty="0"/>
              <a:t>1 point towards your group project grade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7277</TotalTime>
  <Words>436</Words>
  <Application>Microsoft Macintosh PowerPoint</Application>
  <PresentationFormat>On-screen Show (16:9)</PresentationFormat>
  <Paragraphs>72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152</cp:revision>
  <dcterms:created xsi:type="dcterms:W3CDTF">2014-08-25T02:19:16Z</dcterms:created>
  <dcterms:modified xsi:type="dcterms:W3CDTF">2021-09-06T21:43:41Z</dcterms:modified>
</cp:coreProperties>
</file>