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0" r:id="rId5"/>
    <p:sldId id="273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0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72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12/15/20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-128"/>
                <a:cs typeface="ＭＳ Ｐゴシック" charset="-128"/>
              </a:rPr>
              <a:t>Even more exciting than class slides!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2019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2019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endParaRPr lang="en-US" dirty="0"/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</a:p>
        </p:txBody>
      </p:sp>
    </p:spTree>
    <p:extLst>
      <p:ext uri="{BB962C8B-B14F-4D97-AF65-F5344CB8AC3E}">
        <p14:creationId xmlns:p14="http://schemas.microsoft.com/office/powerpoint/2010/main" val="244934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50% Group Web Site</a:t>
            </a:r>
          </a:p>
          <a:p>
            <a:pPr lvl="1"/>
            <a:r>
              <a:rPr lang="en-US" dirty="0"/>
              <a:t>Due presentation day</a:t>
            </a:r>
          </a:p>
          <a:p>
            <a:r>
              <a:rPr lang="en-US" dirty="0"/>
              <a:t>50% Group Presentation</a:t>
            </a:r>
          </a:p>
          <a:p>
            <a:pPr lvl="1"/>
            <a:r>
              <a:rPr lang="en-US" dirty="0"/>
              <a:t>Due presentation day</a:t>
            </a:r>
          </a:p>
          <a:p>
            <a:pPr lvl="1"/>
            <a:r>
              <a:rPr lang="en-US" dirty="0"/>
              <a:t>Turn in on Canvas</a:t>
            </a:r>
          </a:p>
          <a:p>
            <a:r>
              <a:rPr lang="en-US" dirty="0"/>
              <a:t>Each group member must submit a Self and Team Evaluation Form.</a:t>
            </a:r>
          </a:p>
          <a:p>
            <a:pPr lvl="1"/>
            <a:r>
              <a:rPr lang="en-US" dirty="0"/>
              <a:t>Due last day of class</a:t>
            </a:r>
          </a:p>
          <a:p>
            <a:pPr lvl="1"/>
            <a:r>
              <a:rPr lang="en-US" dirty="0"/>
              <a:t>Found on course web site under “Group Project”</a:t>
            </a:r>
          </a:p>
          <a:p>
            <a:pPr lvl="1"/>
            <a:r>
              <a:rPr lang="en-US" dirty="0"/>
              <a:t>Turn in on Canvas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Email me the URL</a:t>
            </a:r>
          </a:p>
          <a:p>
            <a:r>
              <a:rPr lang="en-US" dirty="0"/>
              <a:t>Post all group project material</a:t>
            </a:r>
          </a:p>
          <a:p>
            <a:r>
              <a:rPr lang="en-US" dirty="0"/>
              <a:t>Viewable by all members of class</a:t>
            </a:r>
          </a:p>
          <a:p>
            <a:r>
              <a:rPr lang="en-US" dirty="0"/>
              <a:t>Post meeting minutes</a:t>
            </a:r>
          </a:p>
          <a:p>
            <a:r>
              <a:rPr lang="en-US" dirty="0"/>
              <a:t>List computing technologies</a:t>
            </a:r>
          </a:p>
          <a:p>
            <a:pPr lvl="1"/>
            <a:r>
              <a:rPr lang="en-US" dirty="0"/>
              <a:t>Old, current, exiting, fictional, in research, similar, dates?</a:t>
            </a:r>
          </a:p>
          <a:p>
            <a:pPr lvl="1"/>
            <a:r>
              <a:rPr lang="en-US" dirty="0"/>
              <a:t>Use class tech timeline, fill in gaps</a:t>
            </a:r>
          </a:p>
          <a:p>
            <a:pPr lvl="1"/>
            <a:r>
              <a:rPr lang="en-US" dirty="0"/>
              <a:t>Compare to older and newer tech/movies</a:t>
            </a:r>
          </a:p>
          <a:p>
            <a:pPr lvl="1"/>
            <a:r>
              <a:rPr lang="en-US" dirty="0"/>
              <a:t>Is the portrayal realistic?</a:t>
            </a:r>
          </a:p>
          <a:p>
            <a:pPr lvl="1"/>
            <a:r>
              <a:rPr lang="en-US" dirty="0"/>
              <a:t>Use news, journals, etc. from the time the movie was released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 Page min. section for each course topic</a:t>
            </a:r>
          </a:p>
          <a:p>
            <a:pPr lvl="1"/>
            <a:r>
              <a:rPr lang="en-US" dirty="0"/>
              <a:t>If not applicable explain in paragraph</a:t>
            </a:r>
          </a:p>
          <a:p>
            <a:pPr lvl="1"/>
            <a:r>
              <a:rPr lang="en-US" dirty="0"/>
              <a:t>Do NOT make sections for Chapter 1, 2, 9 </a:t>
            </a:r>
          </a:p>
          <a:p>
            <a:pPr lvl="1"/>
            <a:r>
              <a:rPr lang="en-US" dirty="0"/>
              <a:t>Critical Thinking, Ethics, and Professional Ethics are analysis tools, not topics</a:t>
            </a:r>
          </a:p>
          <a:p>
            <a:r>
              <a:rPr lang="en-US" dirty="0"/>
              <a:t>Create plot time line of significant computing related events</a:t>
            </a:r>
          </a:p>
          <a:p>
            <a:pPr lvl="1"/>
            <a:r>
              <a:rPr lang="en-US" dirty="0"/>
              <a:t>Especially helpful if movie not chronologically ordered</a:t>
            </a:r>
          </a:p>
          <a:p>
            <a:r>
              <a:rPr lang="en-US" dirty="0"/>
              <a:t>What was the movie makers’ intent with regards to computing?</a:t>
            </a:r>
          </a:p>
          <a:p>
            <a:pPr lvl="1"/>
            <a:r>
              <a:rPr lang="en-US" dirty="0"/>
              <a:t>Special features, interviews with director, screen writer, author of adapted material, producer, tech consultants, etc.</a:t>
            </a:r>
          </a:p>
          <a:p>
            <a:r>
              <a:rPr lang="en-US" dirty="0"/>
              <a:t>In depth analysis of computing – societal conclusions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1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arguments for most salient conclusions drawn</a:t>
            </a:r>
          </a:p>
          <a:p>
            <a:pPr lvl="1"/>
            <a:r>
              <a:rPr lang="en-US" dirty="0"/>
              <a:t>Walking through course topics </a:t>
            </a:r>
            <a:r>
              <a:rPr lang="en-US"/>
              <a:t>is not </a:t>
            </a:r>
            <a:r>
              <a:rPr lang="en-US" dirty="0"/>
              <a:t>effective for this and is highly discouraged</a:t>
            </a:r>
          </a:p>
          <a:p>
            <a:r>
              <a:rPr lang="en-US" dirty="0"/>
              <a:t>Graded On: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Conclusion depth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Argument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Material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Organization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Clear speaking, finishing on time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Presentation Rules Of Thumb on the Presentation Guidelines page of course website</a:t>
            </a:r>
          </a:p>
          <a:p>
            <a:r>
              <a:rPr lang="en-US" dirty="0"/>
              <a:t>20 minutes</a:t>
            </a:r>
          </a:p>
          <a:p>
            <a:pPr lvl="1"/>
            <a:r>
              <a:rPr lang="en-US" dirty="0"/>
              <a:t>Leave ~5 for questions</a:t>
            </a:r>
          </a:p>
          <a:p>
            <a:r>
              <a:rPr lang="en-US" dirty="0"/>
              <a:t>1 or more group members may present</a:t>
            </a:r>
          </a:p>
          <a:p>
            <a:pPr lvl="1"/>
            <a:r>
              <a:rPr lang="en-US" dirty="0"/>
              <a:t>Entire group is responsible for performance of speaker(s)</a:t>
            </a:r>
          </a:p>
          <a:p>
            <a:pPr lvl="1"/>
            <a:r>
              <a:rPr lang="en-US" dirty="0"/>
              <a:t>Entire group should participate in answering questions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8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are not presenting this day:</a:t>
            </a:r>
          </a:p>
          <a:p>
            <a:pPr lvl="1"/>
            <a:r>
              <a:rPr lang="en-US" dirty="0"/>
              <a:t>For each movie being presented prepare 3 questions about the movie and group’s work as depicted on their respective websites. </a:t>
            </a:r>
          </a:p>
          <a:p>
            <a:pPr lvl="1"/>
            <a:r>
              <a:rPr lang="en-US" dirty="0"/>
              <a:t>Questions will be submitted on Canvas</a:t>
            </a:r>
          </a:p>
          <a:p>
            <a:pPr lvl="1"/>
            <a:r>
              <a:rPr lang="en-US" dirty="0"/>
              <a:t>Questions will pertain to the topics covered in this course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  <a:br>
              <a:rPr lang="en-US" dirty="0"/>
            </a:br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675797891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7271</TotalTime>
  <Words>418</Words>
  <Application>Microsoft Macintosh PowerPoint</Application>
  <PresentationFormat>On-screen Show (16:9)</PresentationFormat>
  <Paragraphs>71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Red Radial 16x9</vt:lpstr>
      <vt:lpstr>Group Project Movie</vt:lpstr>
      <vt:lpstr>Grading</vt:lpstr>
      <vt:lpstr>Web Site</vt:lpstr>
      <vt:lpstr>Presentation</vt:lpstr>
      <vt:lpstr>Presentation Days</vt:lpstr>
      <vt:lpstr>Group Project Movie The End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149</cp:revision>
  <dcterms:created xsi:type="dcterms:W3CDTF">2014-08-25T02:19:16Z</dcterms:created>
  <dcterms:modified xsi:type="dcterms:W3CDTF">2020-12-16T00:28:57Z</dcterms:modified>
</cp:coreProperties>
</file>