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75" r:id="rId3"/>
    <p:sldId id="259" r:id="rId4"/>
    <p:sldId id="267" r:id="rId5"/>
    <p:sldId id="261" r:id="rId6"/>
    <p:sldId id="264" r:id="rId7"/>
    <p:sldId id="277" r:id="rId8"/>
    <p:sldId id="283" r:id="rId9"/>
    <p:sldId id="278" r:id="rId10"/>
    <p:sldId id="270" r:id="rId11"/>
    <p:sldId id="271" r:id="rId12"/>
    <p:sldId id="276" r:id="rId13"/>
    <p:sldId id="279" r:id="rId14"/>
    <p:sldId id="273" r:id="rId15"/>
    <p:sldId id="281" r:id="rId16"/>
    <p:sldId id="274" r:id="rId17"/>
    <p:sldId id="282" r:id="rId18"/>
    <p:sldId id="280"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3/31/20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a:t>
            </a:r>
          </a:p>
          <a:p>
            <a:endParaRPr lang="en-US" dirty="0"/>
          </a:p>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Be</a:t>
            </a:r>
            <a:r>
              <a:rPr lang="en-US" baseline="0" dirty="0">
                <a:latin typeface="Arial" charset="0"/>
                <a:ea typeface="ＭＳ Ｐゴシック" charset="-128"/>
                <a:cs typeface="ＭＳ Ｐゴシック" charset="-128"/>
              </a:rPr>
              <a:t> sure to read 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a:t>
            </a:r>
            <a:r>
              <a:rPr lang="en-US" dirty="0" err="1"/>
              <a:t>www.corp.att.com</a:t>
            </a:r>
            <a:r>
              <a:rPr lang="en-US" dirty="0"/>
              <a:t>/</a:t>
            </a:r>
            <a:r>
              <a:rPr lang="en-US" dirty="0" err="1"/>
              <a:t>attlabs</a:t>
            </a:r>
            <a:r>
              <a:rPr lang="en-US" dirty="0"/>
              <a:t>/reputation/timeline/46mobile.html accessed 2014-09-01.</a:t>
            </a:r>
          </a:p>
          <a:p>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1030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iki.wpi.edu/cs3043/Timeline" TargetMode="External"/><Relationship Id="rId4" Type="http://schemas.openxmlformats.org/officeDocument/2006/relationships/hyperlink" Target="http://socialimps.keithpray.net/assignments/paper-guidelin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98146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530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Tree>
    <p:extLst>
      <p:ext uri="{BB962C8B-B14F-4D97-AF65-F5344CB8AC3E}">
        <p14:creationId xmlns:p14="http://schemas.microsoft.com/office/powerpoint/2010/main" val="25577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Tree>
    <p:extLst>
      <p:ext uri="{BB962C8B-B14F-4D97-AF65-F5344CB8AC3E}">
        <p14:creationId xmlns:p14="http://schemas.microsoft.com/office/powerpoint/2010/main" val="283550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“Many programming languages such as C, C++, and Java are statically typed. Scheme is a programming language so it is </a:t>
            </a:r>
            <a:r>
              <a:rPr lang="en-US"/>
              <a:t>statically typed too.</a:t>
            </a:r>
            <a:r>
              <a:rPr lang="en-US" dirty="0"/>
              <a:t>”</a:t>
            </a:r>
          </a:p>
        </p:txBody>
      </p:sp>
      <p:sp>
        <p:nvSpPr>
          <p:cNvPr id="5" name="Footer Placeholder 4"/>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71052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Tree>
    <p:extLst>
      <p:ext uri="{BB962C8B-B14F-4D97-AF65-F5344CB8AC3E}">
        <p14:creationId xmlns:p14="http://schemas.microsoft.com/office/powerpoint/2010/main" val="17197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798618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a:t>
            </a:r>
          </a:p>
        </p:txBody>
      </p:sp>
      <p:sp>
        <p:nvSpPr>
          <p:cNvPr id="5" name="Footer Placeholder 4"/>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350166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Let’s keep track of what works well Online and Remote</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p:txBody>
          <a:bodyPr/>
          <a:lstStyle/>
          <a:p>
            <a:r>
              <a:rPr lang="en-US" dirty="0"/>
              <a:t>Sign in with First and Last Name</a:t>
            </a:r>
          </a:p>
          <a:p>
            <a:r>
              <a:rPr lang="en-US" dirty="0"/>
              <a:t>Stay muted unless you are going to speak</a:t>
            </a:r>
          </a:p>
          <a:p>
            <a:r>
              <a:rPr lang="en-US" dirty="0"/>
              <a:t>Use the raise your hand feature </a:t>
            </a:r>
          </a:p>
          <a:p>
            <a:r>
              <a:rPr lang="en-US" dirty="0"/>
              <a:t>Chat is fine for questions</a:t>
            </a:r>
          </a:p>
          <a:p>
            <a:r>
              <a:rPr lang="en-US" dirty="0"/>
              <a:t>Turn your camera on if possible</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316334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strike="sngStrike" dirty="0"/>
              <a:t>Guest Speaker</a:t>
            </a:r>
            <a:r>
              <a:rPr lang="en-US" dirty="0"/>
              <a:t> Review Library Resources</a:t>
            </a:r>
          </a:p>
          <a:p>
            <a:pPr marL="457200" indent="-457200">
              <a:buFont typeface="+mj-lt"/>
              <a:buAutoNum type="arabicPeriod"/>
            </a:pPr>
            <a:r>
              <a:rPr lang="en-US" dirty="0"/>
              <a:t>Review</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92500" lnSpcReduction="10000"/>
          </a:bodyPr>
          <a:lstStyle/>
          <a:p>
            <a:r>
              <a:rPr lang="en-US" dirty="0"/>
              <a:t>Create an information processing technology timeline</a:t>
            </a:r>
          </a:p>
          <a:p>
            <a:pPr lvl="1"/>
            <a:r>
              <a:rPr lang="en-US" dirty="0"/>
              <a:t>You can choose any scope (time periods, domains, etc.) and format you like</a:t>
            </a:r>
          </a:p>
          <a:p>
            <a:r>
              <a:rPr lang="en-US" dirty="0"/>
              <a:t>Write a 1 page paper that draws a conclusion using your timeline to illustrate your point.</a:t>
            </a:r>
          </a:p>
          <a:p>
            <a:pPr lvl="1"/>
            <a:r>
              <a:rPr lang="en-US" dirty="0"/>
              <a:t>Use </a:t>
            </a:r>
            <a:r>
              <a:rPr lang="en-US" dirty="0">
                <a:hlinkClick r:id="rId3"/>
              </a:rPr>
              <a:t>Template</a:t>
            </a:r>
            <a:endParaRPr lang="en-US" dirty="0"/>
          </a:p>
          <a:p>
            <a:pPr lvl="1"/>
            <a:r>
              <a:rPr lang="en-US" dirty="0"/>
              <a:t>Use </a:t>
            </a:r>
            <a:r>
              <a:rPr lang="en-US" dirty="0">
                <a:hlinkClick r:id="rId4"/>
              </a:rPr>
              <a:t>Guidelines</a:t>
            </a:r>
            <a:endParaRPr lang="en-US" dirty="0"/>
          </a:p>
          <a:p>
            <a:r>
              <a:rPr lang="en-US" dirty="0"/>
              <a:t>Class Timeline Wiki</a:t>
            </a:r>
          </a:p>
          <a:p>
            <a:pPr lvl="1"/>
            <a:r>
              <a:rPr lang="en-US" dirty="0"/>
              <a:t>Add items from your timeline to Class Site </a:t>
            </a:r>
            <a:r>
              <a:rPr lang="en-US" dirty="0">
                <a:sym typeface="Wingdings"/>
              </a:rPr>
              <a:t></a:t>
            </a:r>
            <a:r>
              <a:rPr lang="en-US" dirty="0"/>
              <a:t> </a:t>
            </a:r>
            <a:r>
              <a:rPr lang="en-US" dirty="0">
                <a:hlinkClick r:id="rId5"/>
              </a:rPr>
              <a:t>Wiki 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r>
              <a:rPr lang="en-US" sz="1100" dirty="0"/>
              <a:t>pp. 5 Three Mile Island source published 2001, 1979 + 25 = 2004. How about now?</a:t>
            </a:r>
          </a:p>
          <a:p>
            <a:r>
              <a:rPr lang="en-US" sz="1100" dirty="0"/>
              <a:t>pp. 6 No slide rule?</a:t>
            </a:r>
          </a:p>
          <a:p>
            <a:r>
              <a:rPr lang="en-US" sz="1100" dirty="0"/>
              <a:t>pp. 20 Metric for most popular? Are there are more popular PCs today?</a:t>
            </a:r>
          </a:p>
          <a:p>
            <a:r>
              <a:rPr lang="en-US" sz="1100" dirty="0"/>
              <a:t>pp. 27 How did computerized prediction of election results get worse from 1952 </a:t>
            </a:r>
            <a:r>
              <a:rPr lang="en-US" sz="1100" dirty="0" err="1"/>
              <a:t>pp</a:t>
            </a:r>
            <a:r>
              <a:rPr lang="en-US" sz="1100" dirty="0"/>
              <a:t> 13?</a:t>
            </a:r>
          </a:p>
          <a:p>
            <a:r>
              <a:rPr lang="en-US" sz="1100" dirty="0"/>
              <a:t>pp. 28 “…transfer programs and data only.” Isn’t everything data? “200 million email messages” 90% of which are spam (pp. 112)</a:t>
            </a:r>
          </a:p>
          <a:p>
            <a:r>
              <a:rPr lang="en-US" sz="1100" dirty="0"/>
              <a:t>pp. 30 Lots of buzz on campus for the 1995 switch of backbone providers. </a:t>
            </a:r>
          </a:p>
          <a:p>
            <a:r>
              <a:rPr lang="en-US" sz="1100" dirty="0"/>
              <a:t>pp. 31 1973 saw the introduction of *handheld* mobile phone, larger versions available dating back to 1946</a:t>
            </a:r>
            <a:r>
              <a:rPr lang="en-US" sz="1100" baseline="30000" dirty="0"/>
              <a:t>[1]</a:t>
            </a:r>
            <a:r>
              <a:rPr lang="en-US" sz="1100" dirty="0"/>
              <a:t> and earlier.</a:t>
            </a:r>
          </a:p>
        </p:txBody>
      </p:sp>
      <p:sp>
        <p:nvSpPr>
          <p:cNvPr id="11" name="Content Placeholder 10"/>
          <p:cNvSpPr>
            <a:spLocks noGrp="1"/>
          </p:cNvSpPr>
          <p:nvPr>
            <p:ph sz="half" idx="2"/>
          </p:nvPr>
        </p:nvSpPr>
        <p:spPr/>
        <p:txBody>
          <a:bodyPr>
            <a:noAutofit/>
          </a:bodyPr>
          <a:lstStyle/>
          <a:p>
            <a:r>
              <a:rPr lang="en-US" sz="1100" dirty="0"/>
              <a:t>pp. 32 What surfaced was inked? </a:t>
            </a:r>
          </a:p>
          <a:p>
            <a:r>
              <a:rPr lang="en-US" sz="1100" dirty="0"/>
              <a:t>pp. 34 Email demonstrated in 1968, pp. 28 claims 1972 but maybe just for ARPANET.</a:t>
            </a:r>
          </a:p>
          <a:p>
            <a:r>
              <a:rPr lang="en-US" sz="1100" dirty="0"/>
              <a:t>pp. 34 the “mother of all demos” is worth watching if you haven’t. Watch it and write a 1 page paper for extra credit (2 points).</a:t>
            </a:r>
          </a:p>
          <a:p>
            <a:r>
              <a:rPr lang="en-US" sz="1100" dirty="0"/>
              <a:t>pp. 35 Does Windows still have a near monopoly? HyperCard was my first. </a:t>
            </a:r>
          </a:p>
          <a:p>
            <a:r>
              <a:rPr lang="en-US" sz="1100" dirty="0"/>
              <a:t>pp. 38 Compare free Windows upgrade with pp. 20 open letter to hobbyists.</a:t>
            </a:r>
          </a:p>
          <a:p>
            <a:r>
              <a:rPr lang="en-US" sz="1100" dirty="0"/>
              <a:t>pp. 42 Q 22, Source for 90%?</a:t>
            </a:r>
          </a:p>
          <a:p>
            <a:r>
              <a:rPr lang="en-US" sz="1100" dirty="0"/>
              <a:t>End of Chapter questions I liked: 1, 7, 21</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Principal innovation of IBM System/360?</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2020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Tree>
    <p:extLst>
      <p:ext uri="{BB962C8B-B14F-4D97-AF65-F5344CB8AC3E}">
        <p14:creationId xmlns:p14="http://schemas.microsoft.com/office/powerpoint/2010/main" val="34778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12720</TotalTime>
  <Words>2319</Words>
  <Application>Microsoft Macintosh PowerPoint</Application>
  <PresentationFormat>On-screen Show (16:9)</PresentationFormat>
  <Paragraphs>260</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Cambria</vt:lpstr>
      <vt:lpstr>Times New Roman</vt:lpstr>
      <vt:lpstr>Wingdings</vt:lpstr>
      <vt:lpstr>Red Radial 16x9</vt:lpstr>
      <vt:lpstr>Class 2 Critical Thinking</vt:lpstr>
      <vt:lpstr>Let’s keep track of what works well Online and Remote</vt:lpstr>
      <vt:lpstr>Overview</vt:lpstr>
      <vt:lpstr>Assignment</vt:lpstr>
      <vt:lpstr>My Reading Notes</vt:lpstr>
      <vt:lpstr>Group Quiz!</vt:lpstr>
      <vt:lpstr>PowerPoint Presentation</vt:lpstr>
      <vt:lpstr>PowerPoint Presentation</vt:lpstr>
      <vt:lpstr>Overview</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183</cp:revision>
  <dcterms:created xsi:type="dcterms:W3CDTF">2014-08-25T02:19:16Z</dcterms:created>
  <dcterms:modified xsi:type="dcterms:W3CDTF">2020-03-31T22:25:35Z</dcterms:modified>
</cp:coreProperties>
</file>