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71" r:id="rId3"/>
    <p:sldId id="272" r:id="rId4"/>
    <p:sldId id="270" r:id="rId5"/>
    <p:sldId id="273" r:id="rId6"/>
    <p:sldId id="269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03" autoAdjust="0"/>
    <p:restoredTop sz="81456" autoAdjust="0"/>
  </p:normalViewPr>
  <p:slideViewPr>
    <p:cSldViewPr snapToGrid="0" snapToObjects="1">
      <p:cViewPr varScale="1">
        <p:scale>
          <a:sx n="136" d="100"/>
          <a:sy n="136" d="100"/>
        </p:scale>
        <p:origin x="520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F980C-06B9-9541-9929-F1E71D9341C4}" type="datetimeFigureOut">
              <a:rPr lang="en-US" smtClean="0"/>
              <a:t>9/21/19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36D42-B77C-2B48-B602-2114A3AD3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676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BFA80-5DE8-754C-A5A4-B0D948BE7BE3}" type="datetimeFigureOut">
              <a:rPr lang="en-US" smtClean="0"/>
              <a:t>9/21/19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700B2-88B9-1642-B8EB-F86842378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056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-128"/>
                <a:cs typeface="ＭＳ Ｐゴシック" charset="-128"/>
              </a:rPr>
              <a:t>Even more exciting than class slides!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35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35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428751"/>
            <a:ext cx="9144000" cy="161118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lnSpc>
                <a:spcPct val="90000"/>
              </a:lnSpc>
            </a:pPr>
            <a:endParaRPr sz="24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28751"/>
            <a:ext cx="7315200" cy="1610945"/>
          </a:xfrm>
        </p:spPr>
        <p:txBody>
          <a:bodyPr anchor="ctr">
            <a:normAutofit/>
          </a:bodyPr>
          <a:lstStyle>
            <a:lvl1pPr algn="l">
              <a:defRPr sz="3300" cap="all" normalizeH="0" baseline="0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/>
              <a:t>© 2016 Keith A. Pray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361950"/>
            <a:ext cx="4953001" cy="43815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002453">
              <a:defRPr baseline="0"/>
            </a:lvl6pPr>
            <a:lvl7pPr marL="2002453">
              <a:defRPr baseline="0"/>
            </a:lvl7pPr>
            <a:lvl8pPr marL="2002453">
              <a:defRPr baseline="0"/>
            </a:lvl8pPr>
            <a:lvl9pPr marL="2002453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Keith A. Pray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1994" y="361950"/>
            <a:ext cx="1383347" cy="43434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1950"/>
            <a:ext cx="6781800" cy="43434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Keith A. Pray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Keith A. Pray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315200" cy="1494448"/>
          </a:xfrm>
        </p:spPr>
        <p:txBody>
          <a:bodyPr anchor="b" anchorCtr="0">
            <a:noAutofit/>
          </a:bodyPr>
          <a:lstStyle>
            <a:lvl1pPr algn="ctr">
              <a:defRPr sz="3300" b="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24150"/>
            <a:ext cx="7315200" cy="762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Keith A. Pray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 baseline="0"/>
            </a:lvl6pPr>
            <a:lvl7pPr marL="2002453">
              <a:defRPr sz="1100" baseline="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Keith A. Pray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Keith A. Pray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Keith A. Pray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381000" y="361950"/>
            <a:ext cx="4953000" cy="4381501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836"/>
            <a:ext cx="4571386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1428750"/>
            <a:ext cx="3886200" cy="12954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1" y="361951"/>
            <a:ext cx="3809386" cy="4397030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280035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1950"/>
            <a:ext cx="7772400" cy="914400"/>
          </a:xfrm>
          <a:prstGeom prst="rect">
            <a:avLst/>
          </a:prstGeom>
          <a:effectLst/>
        </p:spPr>
        <p:txBody>
          <a:bodyPr vert="horz" lIns="91436" tIns="45718" rIns="91436" bIns="45718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1"/>
            <a:ext cx="7772400" cy="3352800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997196"/>
            <a:ext cx="10668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/>
              <a:t>© 2016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4997196"/>
            <a:ext cx="62484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23" y="21342"/>
            <a:ext cx="9143977" cy="295715"/>
            <a:chOff x="23" y="21342"/>
            <a:chExt cx="9143977" cy="295715"/>
          </a:xfrm>
        </p:grpSpPr>
        <p:sp>
          <p:nvSpPr>
            <p:cNvPr id="9" name="Rectangle 6"/>
            <p:cNvSpPr>
              <a:spLocks noChangeArrowheads="1"/>
            </p:cNvSpPr>
            <p:nvPr userDrawn="1"/>
          </p:nvSpPr>
          <p:spPr bwMode="auto">
            <a:xfrm>
              <a:off x="23" y="36417"/>
              <a:ext cx="9143977" cy="274320"/>
            </a:xfrm>
            <a:prstGeom prst="rect">
              <a:avLst/>
            </a:prstGeom>
            <a:gradFill flip="none"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tIns="0" anchor="ctr" anchorCtr="0">
              <a:prstTxWarp prst="textNoShape">
                <a:avLst/>
              </a:prstTxWarp>
            </a:bodyPr>
            <a:lstStyle/>
            <a:p>
              <a:pPr algn="l"/>
              <a:r>
                <a:rPr lang="en-US" dirty="0">
                  <a:solidFill>
                    <a:schemeClr val="tx1"/>
                  </a:solidFill>
                </a:rPr>
                <a:t>CS 3043 Social Implications Of Computing</a:t>
              </a:r>
            </a:p>
          </p:txBody>
        </p:sp>
        <p:pic>
          <p:nvPicPr>
            <p:cNvPr id="8" name="Picture 7" descr="WPI_Inst_Prim_FulClr_Rev.png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3338" y="21342"/>
              <a:ext cx="914400" cy="295715"/>
            </a:xfrm>
            <a:prstGeom prst="rect">
              <a:avLst/>
            </a:prstGeom>
          </p:spPr>
        </p:pic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362" rtl="0" eaLnBrk="1" latinLnBrk="0" hangingPunct="1">
        <a:lnSpc>
          <a:spcPct val="8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05767" indent="-205767" algn="l" defTabSz="914362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90000"/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1153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9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30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3070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83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60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4037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46139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90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8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1428914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Keith A. Pray</a:t>
            </a:r>
          </a:p>
          <a:p>
            <a:pPr algn="r"/>
            <a:r>
              <a:rPr lang="en-US" dirty="0"/>
              <a:t>Instructor</a:t>
            </a:r>
          </a:p>
          <a:p>
            <a:pPr algn="r"/>
            <a:endParaRPr lang="en-US" dirty="0"/>
          </a:p>
          <a:p>
            <a:r>
              <a:rPr lang="en-US" sz="2000" dirty="0" err="1"/>
              <a:t>socialimps.keithpray.net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Group Project</a:t>
            </a:r>
            <a:br>
              <a:rPr lang="en-US" dirty="0"/>
            </a:br>
            <a:r>
              <a:rPr lang="en-US" dirty="0"/>
              <a:t>Emerging Computing Technology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 2016 Keith A. Pray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341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50% Group Web Site</a:t>
            </a:r>
          </a:p>
          <a:p>
            <a:r>
              <a:rPr lang="en-US" dirty="0"/>
              <a:t>50% Group Presentation</a:t>
            </a:r>
          </a:p>
          <a:p>
            <a:r>
              <a:rPr lang="en-US" dirty="0"/>
              <a:t>Each group member must submit a Self and Team Evaluation Form.</a:t>
            </a:r>
          </a:p>
          <a:p>
            <a:pPr lvl="1"/>
            <a:r>
              <a:rPr lang="en-US" dirty="0"/>
              <a:t>Due last day of class</a:t>
            </a:r>
          </a:p>
          <a:p>
            <a:pPr lvl="1"/>
            <a:r>
              <a:rPr lang="en-US" dirty="0"/>
              <a:t>Found on course web site</a:t>
            </a:r>
          </a:p>
          <a:p>
            <a:pPr lvl="1"/>
            <a:r>
              <a:rPr lang="en-US" dirty="0"/>
              <a:t>Email is fine</a:t>
            </a:r>
          </a:p>
          <a:p>
            <a:pPr lvl="1"/>
            <a:r>
              <a:rPr lang="en-US" dirty="0"/>
              <a:t>Failure to turn in will result in 50% reduction of your Project Grade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Keith A. Pray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34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Send me the URL</a:t>
            </a:r>
          </a:p>
          <a:p>
            <a:r>
              <a:rPr lang="en-US" dirty="0"/>
              <a:t>Post all group project material</a:t>
            </a:r>
          </a:p>
          <a:p>
            <a:r>
              <a:rPr lang="en-US" dirty="0"/>
              <a:t>Viewable by all members of class</a:t>
            </a:r>
          </a:p>
          <a:p>
            <a:r>
              <a:rPr lang="en-US" dirty="0"/>
              <a:t>Keep meeting minutes</a:t>
            </a:r>
          </a:p>
          <a:p>
            <a:r>
              <a:rPr lang="en-US" dirty="0"/>
              <a:t>Use class tech timeline, fill in gaps</a:t>
            </a:r>
          </a:p>
          <a:p>
            <a:r>
              <a:rPr lang="en-US" dirty="0"/>
              <a:t>Include related technologies from present and past </a:t>
            </a:r>
          </a:p>
          <a:p>
            <a:r>
              <a:rPr lang="en-US" dirty="0"/>
              <a:t>Include popular media, movies, TV shows, books, short stories, fiction and non-fiction, that mention your technology, or similar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Section for topics covered in class</a:t>
            </a:r>
          </a:p>
          <a:p>
            <a:pPr lvl="1"/>
            <a:r>
              <a:rPr lang="en-US" dirty="0"/>
              <a:t>If a topic is not applicable to your computing technology explain why</a:t>
            </a:r>
          </a:p>
          <a:p>
            <a:pPr lvl="1"/>
            <a:r>
              <a:rPr lang="en-US" dirty="0"/>
              <a:t>Critical Thinking, Ethics, and Professional Ethics are analysis tools, not topics.</a:t>
            </a:r>
          </a:p>
          <a:p>
            <a:r>
              <a:rPr lang="en-US" dirty="0"/>
              <a:t>Conclusions</a:t>
            </a:r>
          </a:p>
          <a:p>
            <a:pPr lvl="1"/>
            <a:r>
              <a:rPr lang="en-US" dirty="0"/>
              <a:t>Will your technology be widely adopted in the next year? The next 5? The next 10?</a:t>
            </a:r>
          </a:p>
          <a:p>
            <a:pPr lvl="1"/>
            <a:r>
              <a:rPr lang="en-US" dirty="0"/>
              <a:t>How will your technology effect society after 1 year? 5 years? 10 years?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Keith A. Pray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18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Give arguments for most salient conclusions drawn</a:t>
            </a:r>
          </a:p>
          <a:p>
            <a:r>
              <a:rPr lang="en-US" dirty="0"/>
              <a:t>Graded On: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Conclusions and argument quality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Material quality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Organization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Clear speaking</a:t>
            </a:r>
          </a:p>
          <a:p>
            <a:r>
              <a:rPr lang="en-US" dirty="0"/>
              <a:t>Follow Presentation Rules Of Thumb on the Presentation Guidelines page of course website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20 minutes</a:t>
            </a:r>
          </a:p>
          <a:p>
            <a:pPr lvl="1"/>
            <a:r>
              <a:rPr lang="en-US" dirty="0"/>
              <a:t>Leave ~5 for questions</a:t>
            </a:r>
          </a:p>
          <a:p>
            <a:r>
              <a:rPr lang="en-US" dirty="0"/>
              <a:t>1 or more group members may present</a:t>
            </a:r>
          </a:p>
          <a:p>
            <a:pPr lvl="1"/>
            <a:r>
              <a:rPr lang="en-US" dirty="0"/>
              <a:t>Entire group is responsible for performance of speaker(s)</a:t>
            </a:r>
          </a:p>
          <a:p>
            <a:pPr lvl="1"/>
            <a:r>
              <a:rPr lang="en-US" dirty="0"/>
              <a:t>Entire group should participate in answering questions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Keith A. Pray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83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Days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your group is not presenting:</a:t>
            </a:r>
          </a:p>
          <a:p>
            <a:pPr lvl="1"/>
            <a:r>
              <a:rPr lang="en-US" dirty="0"/>
              <a:t>Prepare three questions for each group that is presenting. See their respective websites linked from </a:t>
            </a:r>
            <a:r>
              <a:rPr lang="en-US"/>
              <a:t>the syllabus. </a:t>
            </a:r>
            <a:endParaRPr lang="en-US" dirty="0"/>
          </a:p>
          <a:p>
            <a:pPr lvl="1"/>
            <a:r>
              <a:rPr lang="en-US" dirty="0"/>
              <a:t>Questions will be handed in</a:t>
            </a:r>
          </a:p>
          <a:p>
            <a:pPr lvl="2"/>
            <a:r>
              <a:rPr lang="en-US" dirty="0"/>
              <a:t>Remember to include your name</a:t>
            </a:r>
          </a:p>
          <a:p>
            <a:pPr lvl="1"/>
            <a:r>
              <a:rPr lang="en-US" dirty="0"/>
              <a:t>Questions will be typed</a:t>
            </a:r>
          </a:p>
          <a:p>
            <a:pPr lvl="1"/>
            <a:r>
              <a:rPr lang="en-US" dirty="0"/>
              <a:t>Questions will pertain to the topics covered in this course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Keith A. Pray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05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1428914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Keith A. Pray</a:t>
            </a:r>
          </a:p>
          <a:p>
            <a:pPr algn="r"/>
            <a:r>
              <a:rPr lang="en-US" dirty="0"/>
              <a:t>Instructor</a:t>
            </a:r>
          </a:p>
          <a:p>
            <a:pPr algn="r"/>
            <a:endParaRPr lang="en-US" dirty="0"/>
          </a:p>
          <a:p>
            <a:r>
              <a:rPr lang="en-US" sz="2000" dirty="0" err="1"/>
              <a:t>socialimps.keithpray.net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Group Project</a:t>
            </a:r>
            <a:br>
              <a:rPr lang="en-US" dirty="0"/>
            </a:br>
            <a:r>
              <a:rPr lang="en-US" dirty="0"/>
              <a:t>Emerging Computing Technology</a:t>
            </a:r>
            <a:br>
              <a:rPr lang="en-US" dirty="0"/>
            </a:br>
            <a:r>
              <a:rPr lang="en-US" dirty="0"/>
              <a:t>The End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4924044"/>
            <a:ext cx="5562600" cy="146304"/>
          </a:xfrm>
          <a:prstGeom prst="rect">
            <a:avLst/>
          </a:prstGeom>
        </p:spPr>
        <p:txBody>
          <a:bodyPr/>
          <a:lstStyle/>
          <a:p>
            <a:r>
              <a:rPr lang="en-US" sz="800"/>
              <a:t>© 2016 Keith A. Pray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675797891"/>
      </p:ext>
    </p:extLst>
  </p:cSld>
  <p:clrMapOvr>
    <a:masterClrMapping/>
  </p:clrMapOvr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TS102804895.potx</Template>
  <TotalTime>6626</TotalTime>
  <Words>368</Words>
  <Application>Microsoft Macintosh PowerPoint</Application>
  <PresentationFormat>On-screen Show (16:9)</PresentationFormat>
  <Paragraphs>65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Cambria</vt:lpstr>
      <vt:lpstr>Red Radial 16x9</vt:lpstr>
      <vt:lpstr>Group Project Emerging Computing Technology</vt:lpstr>
      <vt:lpstr>Grading</vt:lpstr>
      <vt:lpstr>Web Site</vt:lpstr>
      <vt:lpstr>Presentation</vt:lpstr>
      <vt:lpstr>Presentation Days</vt:lpstr>
      <vt:lpstr>Group Project Emerging Computing Technology The End</vt:lpstr>
    </vt:vector>
  </TitlesOfParts>
  <Company>WPI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A. Pray</dc:creator>
  <cp:lastModifiedBy>Keith Pray</cp:lastModifiedBy>
  <cp:revision>133</cp:revision>
  <dcterms:created xsi:type="dcterms:W3CDTF">2014-08-25T02:19:16Z</dcterms:created>
  <dcterms:modified xsi:type="dcterms:W3CDTF">2019-09-22T00:03:09Z</dcterms:modified>
</cp:coreProperties>
</file>