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91" r:id="rId3"/>
    <p:sldId id="279" r:id="rId4"/>
    <p:sldId id="259" r:id="rId5"/>
    <p:sldId id="287" r:id="rId6"/>
    <p:sldId id="288" r:id="rId7"/>
    <p:sldId id="277" r:id="rId8"/>
    <p:sldId id="261" r:id="rId9"/>
    <p:sldId id="289" r:id="rId10"/>
    <p:sldId id="292" r:id="rId11"/>
    <p:sldId id="282" r:id="rId12"/>
    <p:sldId id="283" r:id="rId13"/>
    <p:sldId id="284" r:id="rId14"/>
    <p:sldId id="285" r:id="rId15"/>
    <p:sldId id="264" r:id="rId16"/>
    <p:sldId id="290" r:id="rId17"/>
    <p:sldId id="267"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3/19/19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 </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How did the first paper go?</a:t>
            </a:r>
          </a:p>
          <a:p>
            <a:pPr eaLnBrk="1" hangingPunct="1"/>
            <a:r>
              <a:rPr lang="en-US" dirty="0">
                <a:latin typeface="Arial" charset="0"/>
                <a:ea typeface="ＭＳ Ｐゴシック" charset="-128"/>
                <a:cs typeface="ＭＳ Ｐゴシック" charset="-128"/>
              </a:rPr>
              <a:t>What were your topics?</a:t>
            </a:r>
          </a:p>
          <a:p>
            <a:pPr eaLnBrk="1" hangingPunct="1"/>
            <a:r>
              <a:rPr lang="en-US" dirty="0">
                <a:latin typeface="Arial" charset="0"/>
                <a:ea typeface="ＭＳ Ｐゴシック" charset="-128"/>
                <a:cs typeface="ＭＳ Ｐゴシック" charset="-128"/>
              </a:rPr>
              <a:t>What conclusions did you draw?</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Helpful?:</a:t>
            </a:r>
          </a:p>
          <a:p>
            <a:pPr marL="0" indent="0" eaLnBrk="1" hangingPunct="1">
              <a:buFont typeface="Arial"/>
              <a:buNone/>
            </a:pPr>
            <a:r>
              <a:rPr lang="en-US" dirty="0">
                <a:ea typeface="ＭＳ Ｐゴシック" charset="-128"/>
                <a:cs typeface="ＭＳ Ｐゴシック" charset="-128"/>
              </a:rPr>
              <a:t>https://</a:t>
            </a:r>
            <a:r>
              <a:rPr lang="en-US" dirty="0" err="1">
                <a:ea typeface="ＭＳ Ｐゴシック" charset="-128"/>
                <a:cs typeface="ＭＳ Ｐゴシック" charset="-128"/>
              </a:rPr>
              <a:t>www.happify.com</a:t>
            </a:r>
            <a:r>
              <a:rPr lang="en-US" dirty="0">
                <a:ea typeface="ＭＳ Ｐゴシック" charset="-128"/>
                <a:cs typeface="ＭＳ Ｐゴシック" charset="-128"/>
              </a:rPr>
              <a:t>/</a:t>
            </a:r>
            <a:r>
              <a:rPr lang="en-US" dirty="0" err="1">
                <a:ea typeface="ＭＳ Ｐゴシック" charset="-128"/>
                <a:cs typeface="ＭＳ Ｐゴシック" charset="-128"/>
              </a:rPr>
              <a:t>hd</a:t>
            </a:r>
            <a:r>
              <a:rPr lang="en-US" dirty="0">
                <a:ea typeface="ＭＳ Ｐゴシック" charset="-128"/>
                <a:cs typeface="ＭＳ Ｐゴシック" charset="-128"/>
              </a:rPr>
              <a:t>/science-of-happiness-infographic/</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 is time: </a:t>
            </a:r>
          </a:p>
          <a:p>
            <a:pPr eaLnBrk="1" hangingPunct="1"/>
            <a:endParaRPr lang="en-US" dirty="0">
              <a:latin typeface="Arial" charset="0"/>
              <a:ea typeface="ＭＳ Ｐゴシック" charset="-128"/>
              <a:cs typeface="ＭＳ Ｐゴシック" charset="-128"/>
            </a:endParaRPr>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r>
              <a:rPr lang="en-US" sz="1200" kern="1200">
                <a:solidFill>
                  <a:schemeClr val="tx1"/>
                </a:solidFill>
                <a:effectLst/>
                <a:latin typeface="+mn-lt"/>
                <a:ea typeface="+mn-ea"/>
                <a:cs typeface="+mn-cs"/>
              </a:rPr>
              <a:t> </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Email Etiquette – thoughts? Good this class.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Extra credit for identifying extra credit opportunities requires you complete the extra credit assignment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Email all the course staff, you’ll get a quicker response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2018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D0F0AFC2-5760-FF48-A9EA-91F6E1FE4926}"/>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D0280D50-E2E1-E149-9F72-A7DAF6D8C7A3}"/>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or happiness. How to measure?</a:t>
            </a:r>
          </a:p>
          <a:p>
            <a:r>
              <a:rPr lang="en-US" dirty="0"/>
              <a:t>Watch out for theories going to far; violating rights of a few for the “good” of the many.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3B090D98-B50A-D647-A9AF-8D4D958695C8}"/>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A58766A3-A9D3-004E-AAD2-BC6B3DF8C7C1}"/>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149935"/>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r>
              <a:rPr lang="en-US" dirty="0"/>
              <a:t>Virtue Ethics</a:t>
            </a:r>
          </a:p>
          <a:p>
            <a:pPr lvl="1"/>
            <a:r>
              <a:rPr lang="en-US" dirty="0"/>
              <a:t>A.K.A. Character Based Theory</a:t>
            </a:r>
          </a:p>
        </p:txBody>
      </p:sp>
      <p:sp>
        <p:nvSpPr>
          <p:cNvPr id="3" name="Slide Number Placeholder 2">
            <a:extLst>
              <a:ext uri="{FF2B5EF4-FFF2-40B4-BE49-F238E27FC236}">
                <a16:creationId xmlns:a16="http://schemas.microsoft.com/office/drawing/2014/main" id="{C4B23A06-77B4-7141-B514-4C8D53CFA788}"/>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 of:</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72836D3F-292D-8A44-A8F1-01F82955F2DF}"/>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26224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5644F6EE-E8C7-CD45-9131-7D68F616772E}"/>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 (if possible)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69220C8-C112-214F-A96C-50DC10B0A3E1}"/>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2018 Keith A. Pray</a:t>
            </a:r>
            <a:endParaRPr lang="en-US" dirty="0"/>
          </a:p>
        </p:txBody>
      </p:sp>
      <p:sp>
        <p:nvSpPr>
          <p:cNvPr id="5" name="Action Button: Movie 4">
            <a:hlinkClick r:id="rId3" highlightClick="1"/>
            <a:extLst>
              <a:ext uri="{FF2B5EF4-FFF2-40B4-BE49-F238E27FC236}">
                <a16:creationId xmlns:a16="http://schemas.microsoft.com/office/drawing/2014/main" id="{4D91B765-C9C5-8749-9965-2FF58900BE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2" name="Slide Number Placeholder 1">
            <a:extLst>
              <a:ext uri="{FF2B5EF4-FFF2-40B4-BE49-F238E27FC236}">
                <a16:creationId xmlns:a16="http://schemas.microsoft.com/office/drawing/2014/main" id="{861C39CE-80A0-2144-90F1-A4E8D2C2BFE0}"/>
              </a:ext>
            </a:extLst>
          </p:cNvPr>
          <p:cNvSpPr>
            <a:spLocks noGrp="1"/>
          </p:cNvSpPr>
          <p:nvPr>
            <p:ph type="sldNum" sz="quarter" idx="12"/>
          </p:nvPr>
        </p:nvSpPr>
        <p:spPr/>
        <p:txBody>
          <a:bodyPr/>
          <a:lstStyle/>
          <a:p>
            <a:fld id="{A2A17EAB-8B51-5C40-8776-6683E51FA7A0}" type="slidenum">
              <a:rPr lang="en-US" smtClean="0"/>
              <a:t>2</a:t>
            </a:fld>
            <a:endParaRPr lang="en-US"/>
          </a:p>
        </p:txBody>
      </p:sp>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89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10 slots still open</a:t>
            </a:r>
          </a:p>
          <a:p>
            <a:pPr lvl="1"/>
            <a:r>
              <a:rPr lang="en-US" dirty="0"/>
              <a:t>10% of your grade</a:t>
            </a:r>
          </a:p>
          <a:p>
            <a:pPr lvl="1"/>
            <a:endParaRPr lang="en-US" dirty="0"/>
          </a:p>
          <a:p>
            <a:r>
              <a:rPr lang="en-US" dirty="0"/>
              <a:t>Email all the course staff, you’ll get a quicker response</a:t>
            </a:r>
          </a:p>
          <a:p>
            <a:r>
              <a:rPr lang="en-US" dirty="0"/>
              <a:t>Read Assignment Slides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5C69B22-BAFE-0143-8141-622A34EC60FB}"/>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A8928589-77B5-6345-A7EF-7B375B5F1FB2}"/>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Project Overview</a:t>
            </a:r>
          </a:p>
        </p:txBody>
      </p:sp>
      <p:sp>
        <p:nvSpPr>
          <p:cNvPr id="3" name="Content Placeholder 2"/>
          <p:cNvSpPr>
            <a:spLocks noGrp="1"/>
          </p:cNvSpPr>
          <p:nvPr>
            <p:ph idx="1"/>
          </p:nvPr>
        </p:nvSpPr>
        <p:spPr/>
        <p:txBody>
          <a:bodyPr>
            <a:normAutofit lnSpcReduction="10000"/>
          </a:bodyPr>
          <a:lstStyle/>
          <a:p>
            <a:pPr marL="0" indent="0" algn="ctr">
              <a:buNone/>
            </a:pPr>
            <a:r>
              <a:rPr lang="en-US" sz="2400" dirty="0"/>
              <a:t>Movie or Emerging Computing Technology?</a:t>
            </a:r>
            <a:endParaRPr lang="en-US" dirty="0"/>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pPr lvl="1"/>
            <a:r>
              <a:rPr lang="en-US" dirty="0"/>
              <a:t>Movie: Explore each computing technology portrayed</a:t>
            </a:r>
          </a:p>
          <a:p>
            <a:pPr lvl="1"/>
            <a:r>
              <a:rPr lang="en-US" dirty="0"/>
              <a:t>Computing Technology: How is technology portrayed in mass media? Predict 1, 5, 10 years into the future.</a:t>
            </a:r>
          </a:p>
          <a:p>
            <a:r>
              <a:rPr lang="en-US" dirty="0"/>
              <a:t>Presentation</a:t>
            </a:r>
          </a:p>
          <a:p>
            <a:pPr lvl="1"/>
            <a:r>
              <a:rPr lang="en-US" dirty="0"/>
              <a:t>Give arguments for most salient conclusions drawn</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CC4873E7-09F8-814F-8413-CA48BAFF6F74}"/>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A4764BEF-33FB-C24C-8EBF-D1A5644DB892}"/>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
        <p:nvSpPr>
          <p:cNvPr id="2" name="Slide Number Placeholder 1">
            <a:extLst>
              <a:ext uri="{FF2B5EF4-FFF2-40B4-BE49-F238E27FC236}">
                <a16:creationId xmlns:a16="http://schemas.microsoft.com/office/drawing/2014/main" id="{A3458A8C-6B52-8B45-8506-4F2BB01FFF80}"/>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57 Does mention of Hitler invalidate the argument? - Mike Godwin</a:t>
            </a:r>
          </a:p>
          <a:p>
            <a:r>
              <a:rPr lang="en-US" dirty="0"/>
              <a:t>pp. 58 “Instincts were learned…”?</a:t>
            </a:r>
          </a:p>
          <a:p>
            <a:r>
              <a:rPr lang="en-US" dirty="0"/>
              <a:t>pp. 66 There’s no expectation the doctor’s practice would suffer?</a:t>
            </a:r>
          </a:p>
          <a:p>
            <a:r>
              <a:rPr lang="en-US" dirty="0"/>
              <a:t>pp. 80 Insurance companies do it, should they?</a:t>
            </a:r>
          </a:p>
        </p:txBody>
      </p:sp>
      <p:sp>
        <p:nvSpPr>
          <p:cNvPr id="11" name="Content Placeholder 10"/>
          <p:cNvSpPr>
            <a:spLocks noGrp="1"/>
          </p:cNvSpPr>
          <p:nvPr>
            <p:ph sz="half" idx="2"/>
          </p:nvPr>
        </p:nvSpPr>
        <p:spPr/>
        <p:txBody>
          <a:bodyPr>
            <a:normAutofit/>
          </a:bodyPr>
          <a:lstStyle/>
          <a:p>
            <a:r>
              <a:rPr lang="en-US" dirty="0"/>
              <a:t>pp. 94-95 Do most states (#?) have anti-texting while driving laws now?</a:t>
            </a:r>
          </a:p>
          <a:p>
            <a:r>
              <a:rPr lang="en-US" dirty="0"/>
              <a:t>pp. 99 Good to see using theories to see how many produce same outcome</a:t>
            </a:r>
          </a:p>
          <a:p>
            <a:r>
              <a:rPr lang="en-US" dirty="0"/>
              <a:t>pp. 106 “… everyone… become… programmer” – Why is this an ethical issue?</a:t>
            </a:r>
          </a:p>
          <a:p>
            <a:r>
              <a:rPr lang="en-US" dirty="0"/>
              <a:t>End of Chapter questions I liked: 9, 10, 14, 15</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481889FA-18B0-8946-AD87-BA831026F0F1}"/>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a:extLst>
              <a:ext uri="{FF2B5EF4-FFF2-40B4-BE49-F238E27FC236}">
                <a16:creationId xmlns:a16="http://schemas.microsoft.com/office/drawing/2014/main" id="{E0A85986-9994-9C46-AEC6-E8ABDB939992}"/>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15453</TotalTime>
  <Words>1188</Words>
  <Application>Microsoft Macintosh PowerPoint</Application>
  <PresentationFormat>On-screen Show (16:9)</PresentationFormat>
  <Paragraphs>232</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Cambria</vt:lpstr>
      <vt:lpstr>Red Radial 16x9</vt:lpstr>
      <vt:lpstr>Class 3 Ethics</vt:lpstr>
      <vt:lpstr>PowerPoint Presentation</vt:lpstr>
      <vt:lpstr>Logistics Reminder</vt:lpstr>
      <vt:lpstr>Overview</vt:lpstr>
      <vt:lpstr>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180</cp:revision>
  <dcterms:created xsi:type="dcterms:W3CDTF">2014-08-25T02:19:16Z</dcterms:created>
  <dcterms:modified xsi:type="dcterms:W3CDTF">2019-03-19T23:19:51Z</dcterms:modified>
</cp:coreProperties>
</file>