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59" r:id="rId3"/>
    <p:sldId id="267" r:id="rId4"/>
    <p:sldId id="261" r:id="rId5"/>
    <p:sldId id="264" r:id="rId6"/>
    <p:sldId id="277" r:id="rId7"/>
    <p:sldId id="283" r:id="rId8"/>
    <p:sldId id="278" r:id="rId9"/>
    <p:sldId id="258" r:id="rId10"/>
    <p:sldId id="270" r:id="rId11"/>
    <p:sldId id="271" r:id="rId12"/>
    <p:sldId id="276" r:id="rId13"/>
    <p:sldId id="279" r:id="rId14"/>
    <p:sldId id="273" r:id="rId15"/>
    <p:sldId id="281" r:id="rId16"/>
    <p:sldId id="274" r:id="rId17"/>
    <p:sldId id="282" r:id="rId18"/>
    <p:sldId id="280"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9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Be</a:t>
            </a:r>
            <a:r>
              <a:rPr lang="en-US" baseline="0" dirty="0">
                <a:latin typeface="Arial" charset="0"/>
                <a:ea typeface="ＭＳ Ｐゴシック" charset="-128"/>
                <a:cs typeface="ＭＳ Ｐゴシック" charset="-128"/>
              </a:rPr>
              <a:t> sure to read 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t>
            </a:r>
            <a:r>
              <a:rPr lang="en-US" dirty="0" err="1"/>
              <a:t>www.corp.att.com</a:t>
            </a:r>
            <a:r>
              <a:rPr lang="en-US" dirty="0"/>
              <a:t>/</a:t>
            </a:r>
            <a:r>
              <a:rPr lang="en-US" dirty="0" err="1"/>
              <a:t>attlabs</a:t>
            </a:r>
            <a:r>
              <a:rPr lang="en-US" dirty="0"/>
              <a:t>/reputation/timeline/46mobile.html accessed 2014-09-01.</a:t>
            </a:r>
          </a:p>
          <a:p>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new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Font typeface="+mj-lt"/>
              <a:buAutoNum type="arabicPeriod"/>
            </a:pPr>
            <a:r>
              <a:rPr lang="en-US" dirty="0"/>
              <a:t>1965 (Ted Nelson) – 1945 (</a:t>
            </a:r>
            <a:r>
              <a:rPr lang="en-US" dirty="0" err="1"/>
              <a:t>Vannevar</a:t>
            </a:r>
            <a:r>
              <a:rPr lang="en-US" dirty="0"/>
              <a:t> Bush)</a:t>
            </a:r>
            <a:r>
              <a:rPr lang="en-US" baseline="0" dirty="0"/>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a:t>
            </a:r>
            <a:r>
              <a:rPr lang="en-US" dirty="0" err="1"/>
              <a:t>Engelbart</a:t>
            </a:r>
            <a:r>
              <a:rPr lang="en-US" dirty="0"/>
              <a: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Thinking of not using this anymore. Class vote?</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9365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2019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A9801D2E-356F-AC42-844A-0101E8935D85}"/>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9814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2019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 name="Slide Number Placeholder 5">
            <a:extLst>
              <a:ext uri="{FF2B5EF4-FFF2-40B4-BE49-F238E27FC236}">
                <a16:creationId xmlns:a16="http://schemas.microsoft.com/office/drawing/2014/main" id="{38F1AB7D-9FD9-354D-94A6-A7E85DA4C783}"/>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61530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2019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6" name="Slide Number Placeholder 5">
            <a:extLst>
              <a:ext uri="{FF2B5EF4-FFF2-40B4-BE49-F238E27FC236}">
                <a16:creationId xmlns:a16="http://schemas.microsoft.com/office/drawing/2014/main" id="{4A884C45-58EA-4D4E-A4F6-BDF4289E9B25}"/>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5577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2019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6" name="Slide Number Placeholder 5">
            <a:extLst>
              <a:ext uri="{FF2B5EF4-FFF2-40B4-BE49-F238E27FC236}">
                <a16:creationId xmlns:a16="http://schemas.microsoft.com/office/drawing/2014/main" id="{5F99D816-2697-A742-9D6D-93949C104928}"/>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283550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“Many programming languages such as C, C++, and Java are statically typed. Scheme is a programming language so it is </a:t>
            </a:r>
            <a:r>
              <a:rPr lang="en-US"/>
              <a:t>statically typed too.</a:t>
            </a:r>
            <a:r>
              <a:rPr lang="en-US" dirty="0"/>
              <a:t>”</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59BACC55-56C4-B146-BC7C-35CBACDDE8E0}"/>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71052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
        <p:nvSpPr>
          <p:cNvPr id="6" name="Slide Number Placeholder 5">
            <a:extLst>
              <a:ext uri="{FF2B5EF4-FFF2-40B4-BE49-F238E27FC236}">
                <a16:creationId xmlns:a16="http://schemas.microsoft.com/office/drawing/2014/main" id="{F3E0E5C8-75C2-2C4E-B107-49728D2E51A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17197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DE668D0C-6D51-EF44-8302-41DAD0D281BC}"/>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798618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2019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7" name="Slide Number Placeholder 6">
            <a:extLst>
              <a:ext uri="{FF2B5EF4-FFF2-40B4-BE49-F238E27FC236}">
                <a16:creationId xmlns:a16="http://schemas.microsoft.com/office/drawing/2014/main" id="{58B6A03C-6846-E540-A5A2-3432BBAE4BBD}"/>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45351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2A476A0C-CB41-E94D-8B5C-1A041EB233DC}"/>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50166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2019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a:extLst>
              <a:ext uri="{FF2B5EF4-FFF2-40B4-BE49-F238E27FC236}">
                <a16:creationId xmlns:a16="http://schemas.microsoft.com/office/drawing/2014/main" id="{503BCABD-C2B8-134D-8631-BFC7ACEA1D03}"/>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92500" lnSpcReduction="10000"/>
          </a:bodyPr>
          <a:lstStyle/>
          <a:p>
            <a:r>
              <a:rPr lang="en-US" dirty="0"/>
              <a:t>Create an information processing technology timeline</a:t>
            </a:r>
          </a:p>
          <a:p>
            <a:pPr lvl="1"/>
            <a:r>
              <a:rPr lang="en-US" dirty="0"/>
              <a:t>You can choose any scope (time periods, domains, etc.) and format you like</a:t>
            </a:r>
          </a:p>
          <a:p>
            <a:r>
              <a:rPr lang="en-US" dirty="0"/>
              <a:t>Write a 1 page paper that draws a conclusion using your timeline to illustrate your point.</a:t>
            </a:r>
          </a:p>
          <a:p>
            <a:pPr lvl="1"/>
            <a:r>
              <a:rPr lang="en-US" dirty="0"/>
              <a:t>Use </a:t>
            </a:r>
            <a:r>
              <a:rPr lang="en-US" dirty="0">
                <a:hlinkClick r:id="rId3"/>
              </a:rPr>
              <a:t>Template</a:t>
            </a:r>
            <a:endParaRPr lang="en-US" dirty="0"/>
          </a:p>
          <a:p>
            <a:pPr lvl="1"/>
            <a:r>
              <a:rPr lang="en-US" dirty="0"/>
              <a:t>Use </a:t>
            </a:r>
            <a:r>
              <a:rPr lang="en-US" dirty="0">
                <a:hlinkClick r:id="rId4"/>
              </a:rPr>
              <a:t>Guidelines</a:t>
            </a:r>
            <a:endParaRPr lang="en-US" dirty="0"/>
          </a:p>
          <a:p>
            <a:r>
              <a:rPr lang="en-US" dirty="0"/>
              <a:t>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3712C89E-7B19-E844-B986-C08A16287D92}"/>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329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r>
              <a:rPr lang="en-US" sz="1100" dirty="0"/>
              <a:t>pp. 5 Three Mile Island source published 2001, 1979 + 25 = 2004. How about now?</a:t>
            </a:r>
          </a:p>
          <a:p>
            <a:r>
              <a:rPr lang="en-US" sz="1100" dirty="0"/>
              <a:t>pp. 6 No slide rule?</a:t>
            </a:r>
          </a:p>
          <a:p>
            <a:r>
              <a:rPr lang="en-US" sz="1100" dirty="0"/>
              <a:t>pp. 20 Metric for most popular? Are there are more popular PCs today?</a:t>
            </a:r>
          </a:p>
          <a:p>
            <a:r>
              <a:rPr lang="en-US" sz="1100" dirty="0"/>
              <a:t>pp. 27 How did computerized prediction of election results get worse from 1952 </a:t>
            </a:r>
            <a:r>
              <a:rPr lang="en-US" sz="1100" dirty="0" err="1"/>
              <a:t>pp</a:t>
            </a:r>
            <a:r>
              <a:rPr lang="en-US" sz="1100" dirty="0"/>
              <a:t> 13?</a:t>
            </a:r>
          </a:p>
          <a:p>
            <a:r>
              <a:rPr lang="en-US" sz="1100" dirty="0"/>
              <a:t>pp. 28 “…transfer programs and data only.” Isn’t everything data? “200 million email messages” 90% of which are spam (pp. 112)</a:t>
            </a:r>
          </a:p>
          <a:p>
            <a:r>
              <a:rPr lang="en-US" sz="1100" dirty="0"/>
              <a:t>pp. 30 Lots of buzz on campus for the 1995 switch of backbone providers. </a:t>
            </a:r>
          </a:p>
          <a:p>
            <a:r>
              <a:rPr lang="en-US" sz="1100" dirty="0"/>
              <a:t>pp. 31 1973 saw the introduction of *handheld* mobile phone, larger versions available dating back to 1946</a:t>
            </a:r>
            <a:r>
              <a:rPr lang="en-US" sz="1100" baseline="30000" dirty="0"/>
              <a:t>[1]</a:t>
            </a:r>
            <a:r>
              <a:rPr lang="en-US" sz="1100" dirty="0"/>
              <a:t> and earlier.</a:t>
            </a:r>
          </a:p>
        </p:txBody>
      </p:sp>
      <p:sp>
        <p:nvSpPr>
          <p:cNvPr id="11" name="Content Placeholder 10"/>
          <p:cNvSpPr>
            <a:spLocks noGrp="1"/>
          </p:cNvSpPr>
          <p:nvPr>
            <p:ph sz="half" idx="2"/>
          </p:nvPr>
        </p:nvSpPr>
        <p:spPr/>
        <p:txBody>
          <a:bodyPr>
            <a:noAutofit/>
          </a:bodyPr>
          <a:lstStyle/>
          <a:p>
            <a:r>
              <a:rPr lang="en-US" sz="1100" dirty="0"/>
              <a:t>pp. 32 What surfaced was inked? </a:t>
            </a:r>
          </a:p>
          <a:p>
            <a:r>
              <a:rPr lang="en-US" sz="1100" dirty="0"/>
              <a:t>pp. 34 Email demonstrated in 1968, pp. 28 claims 1972 but maybe just for ARPANET.</a:t>
            </a:r>
          </a:p>
          <a:p>
            <a:r>
              <a:rPr lang="en-US" sz="1100" dirty="0"/>
              <a:t>pp. 34 the “mother of all demos” is worth watching if you haven’t. Watch it and write a 1 page paper for extra credit (2 points).</a:t>
            </a:r>
          </a:p>
          <a:p>
            <a:r>
              <a:rPr lang="en-US" sz="1100" dirty="0"/>
              <a:t>pp. 35 Does Windows still have a near monopoly? HyperCard was my first. </a:t>
            </a:r>
          </a:p>
          <a:p>
            <a:r>
              <a:rPr lang="en-US" sz="1100" dirty="0"/>
              <a:t>pp. 38 Compare free Windows upgrade with pp. 20 open letter to hobbyists.</a:t>
            </a:r>
          </a:p>
          <a:p>
            <a:r>
              <a:rPr lang="en-US" sz="1100" dirty="0"/>
              <a:t>pp. 42 Q 22, Source for 90%?</a:t>
            </a:r>
          </a:p>
          <a:p>
            <a:r>
              <a:rPr lang="en-US" sz="1100" dirty="0"/>
              <a:t>End of Chapter questions I liked: 1, 7, 21</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F6200B9E-509B-4F41-9093-46A96AC1086C}"/>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1F4C0736-6146-FD49-8230-6A925382F5B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5" name="Slide Number Placeholder 4">
            <a:extLst>
              <a:ext uri="{FF2B5EF4-FFF2-40B4-BE49-F238E27FC236}">
                <a16:creationId xmlns:a16="http://schemas.microsoft.com/office/drawing/2014/main" id="{A6A6D8DC-9150-D246-A351-35BAF36E13F6}"/>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2019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
        <p:nvSpPr>
          <p:cNvPr id="5" name="Slide Number Placeholder 4">
            <a:extLst>
              <a:ext uri="{FF2B5EF4-FFF2-40B4-BE49-F238E27FC236}">
                <a16:creationId xmlns:a16="http://schemas.microsoft.com/office/drawing/2014/main" id="{FDC856DF-B018-F644-8266-9F835B129E99}"/>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p:txBody>
      </p:sp>
      <p:sp>
        <p:nvSpPr>
          <p:cNvPr id="4" name="Footer Placeholder 3"/>
          <p:cNvSpPr>
            <a:spLocks noGrp="1"/>
          </p:cNvSpPr>
          <p:nvPr>
            <p:ph type="ftr" sz="quarter" idx="11"/>
          </p:nvPr>
        </p:nvSpPr>
        <p:spPr/>
        <p:txBody>
          <a:bodyPr/>
          <a:lstStyle/>
          <a:p>
            <a:r>
              <a:rPr lang="sk-SK"/>
              <a:t>© 2019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9FC98B9-2BFB-594C-B03B-525CE5E93572}"/>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
        <p:nvSpPr>
          <p:cNvPr id="3" name="Slide Number Placeholder 2">
            <a:extLst>
              <a:ext uri="{FF2B5EF4-FFF2-40B4-BE49-F238E27FC236}">
                <a16:creationId xmlns:a16="http://schemas.microsoft.com/office/drawing/2014/main" id="{8434CC8C-5A48-E44C-BD68-84F30A8A4EBF}"/>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03392092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10996</TotalTime>
  <Words>2296</Words>
  <Application>Microsoft Macintosh PowerPoint</Application>
  <PresentationFormat>On-screen Show (16:9)</PresentationFormat>
  <Paragraphs>270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Cambria</vt:lpstr>
      <vt:lpstr>Times New Roman</vt:lpstr>
      <vt:lpstr>Wingdings</vt:lpstr>
      <vt:lpstr>Red Radial 16x9</vt:lpstr>
      <vt:lpstr>Class 2 Critical Thinking</vt:lpstr>
      <vt:lpstr>Overview</vt:lpstr>
      <vt:lpstr>Assignment</vt:lpstr>
      <vt:lpstr>My Reading Notes</vt:lpstr>
      <vt:lpstr>Group Quiz!</vt:lpstr>
      <vt:lpstr>PowerPoint Presentation</vt:lpstr>
      <vt:lpstr>PowerPoint Presentation</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175</cp:revision>
  <dcterms:created xsi:type="dcterms:W3CDTF">2014-08-25T02:19:16Z</dcterms:created>
  <dcterms:modified xsi:type="dcterms:W3CDTF">2019-03-15T23:06:56Z</dcterms:modified>
</cp:coreProperties>
</file>