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7"/>
  </p:notesMasterIdLst>
  <p:handoutMasterIdLst>
    <p:handoutMasterId r:id="rId8"/>
  </p:handoutMasterIdLst>
  <p:sldIdLst>
    <p:sldId id="256" r:id="rId2"/>
    <p:sldId id="272" r:id="rId3"/>
    <p:sldId id="270" r:id="rId4"/>
    <p:sldId id="271" r:id="rId5"/>
    <p:sldId id="269" r:id="rId6"/>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Common" id="{798F9A86-2207-8D41-84E7-02269C5F353F}">
          <p14:sldIdLst>
            <p14:sldId id="256"/>
            <p14:sldId id="272"/>
            <p14:sldId id="270"/>
          </p14:sldIdLst>
        </p14:section>
        <p14:section name="Students" id="{98A4CB69-D533-B044-959E-70CE1E65BA60}">
          <p14:sldIdLst/>
        </p14:section>
        <p14:section name="Common" id="{52F535B8-693D-D148-93BE-0078B2A61C27}">
          <p14:sldIdLst>
            <p14:sldId id="271"/>
            <p14:sldId id="269"/>
          </p14:sldIdLst>
        </p14:section>
      </p14:sectionLst>
    </p:ex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347" autoAdjust="0"/>
    <p:restoredTop sz="74725" autoAdjust="0"/>
  </p:normalViewPr>
  <p:slideViewPr>
    <p:cSldViewPr snapToGrid="0" snapToObjects="1">
      <p:cViewPr varScale="1">
        <p:scale>
          <a:sx n="124" d="100"/>
          <a:sy n="124" d="100"/>
        </p:scale>
        <p:origin x="480" y="176"/>
      </p:cViewPr>
      <p:guideLst>
        <p:guide orient="horz" pos="1620"/>
        <p:guide pos="2880"/>
      </p:guideLst>
    </p:cSldViewPr>
  </p:slideViewPr>
  <p:notesTextViewPr>
    <p:cViewPr>
      <p:scale>
        <a:sx n="100" d="100"/>
        <a:sy n="100" d="100"/>
      </p:scale>
      <p:origin x="0" y="0"/>
    </p:cViewPr>
  </p:notesTextViewPr>
  <p:sorterViewPr>
    <p:cViewPr>
      <p:scale>
        <a:sx n="154" d="100"/>
        <a:sy n="154"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DEF980C-06B9-9541-9929-F1E71D9341C4}" type="datetimeFigureOut">
              <a:rPr lang="en-US" smtClean="0"/>
              <a:t>4/27/18</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CE36D42-B77C-2B48-B602-2114A3AD328F}" type="slidenum">
              <a:rPr lang="en-US" smtClean="0"/>
              <a:t>‹#›</a:t>
            </a:fld>
            <a:endParaRPr lang="en-US"/>
          </a:p>
        </p:txBody>
      </p:sp>
    </p:spTree>
    <p:extLst>
      <p:ext uri="{BB962C8B-B14F-4D97-AF65-F5344CB8AC3E}">
        <p14:creationId xmlns:p14="http://schemas.microsoft.com/office/powerpoint/2010/main" val="341716766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12BFA80-5DE8-754C-A5A4-B0D948BE7BE3}" type="datetimeFigureOut">
              <a:rPr lang="en-US" smtClean="0"/>
              <a:t>4/27/18</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70700B2-88B9-1642-B8EB-F86842378D04}" type="slidenum">
              <a:rPr lang="en-US" smtClean="0"/>
              <a:t>‹#›</a:t>
            </a:fld>
            <a:endParaRPr lang="en-US"/>
          </a:p>
        </p:txBody>
      </p:sp>
    </p:spTree>
    <p:extLst>
      <p:ext uri="{BB962C8B-B14F-4D97-AF65-F5344CB8AC3E}">
        <p14:creationId xmlns:p14="http://schemas.microsoft.com/office/powerpoint/2010/main" val="1368505680"/>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baseline="0" dirty="0">
                <a:latin typeface="Arial" pitchFamily="-109" charset="0"/>
                <a:ea typeface="ＭＳ Ｐゴシック" pitchFamily="-109" charset="-128"/>
                <a:cs typeface="ＭＳ Ｐゴシック" pitchFamily="-109" charset="-128"/>
              </a:rPr>
              <a:t>This is the loneliest title slide you’ll ever see</a:t>
            </a:r>
            <a:r>
              <a:rPr lang="is-IS" baseline="0" dirty="0">
                <a:latin typeface="Arial" pitchFamily="-109" charset="0"/>
                <a:ea typeface="ＭＳ Ｐゴシック" pitchFamily="-109" charset="-128"/>
                <a:cs typeface="ＭＳ Ｐゴシック" pitchFamily="-109" charset="-128"/>
              </a:rPr>
              <a:t>…</a:t>
            </a:r>
            <a:endParaRPr lang="en-US" baseline="0" dirty="0">
              <a:latin typeface="Arial" pitchFamily="-109" charset="0"/>
              <a:ea typeface="ＭＳ Ｐゴシック" pitchFamily="-109" charset="-128"/>
              <a:cs typeface="ＭＳ Ｐゴシック" pitchFamily="-109" charset="-128"/>
            </a:endParaRPr>
          </a:p>
        </p:txBody>
      </p:sp>
      <p:sp>
        <p:nvSpPr>
          <p:cNvPr id="4" name="Slide Number Placeholder 3"/>
          <p:cNvSpPr>
            <a:spLocks noGrp="1"/>
          </p:cNvSpPr>
          <p:nvPr>
            <p:ph type="sldNum" sz="quarter" idx="10"/>
          </p:nvPr>
        </p:nvSpPr>
        <p:spPr/>
        <p:txBody>
          <a:bodyPr/>
          <a:lstStyle/>
          <a:p>
            <a:fld id="{270700B2-88B9-1642-B8EB-F86842378D04}" type="slidenum">
              <a:rPr lang="en-US" smtClean="0"/>
              <a:t>1</a:t>
            </a:fld>
            <a:endParaRPr lang="en-US"/>
          </a:p>
        </p:txBody>
      </p:sp>
    </p:spTree>
    <p:extLst>
      <p:ext uri="{BB962C8B-B14F-4D97-AF65-F5344CB8AC3E}">
        <p14:creationId xmlns:p14="http://schemas.microsoft.com/office/powerpoint/2010/main" val="42553350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endParaRPr lang="en-US" dirty="0">
              <a:latin typeface="Arial" pitchFamily="-109" charset="0"/>
              <a:ea typeface="ＭＳ Ｐゴシック" pitchFamily="-109" charset="-128"/>
              <a:cs typeface="ＭＳ Ｐゴシック" pitchFamily="-109" charset="-128"/>
            </a:endParaRPr>
          </a:p>
        </p:txBody>
      </p:sp>
      <p:sp>
        <p:nvSpPr>
          <p:cNvPr id="4" name="Slide Number Placeholder 3"/>
          <p:cNvSpPr>
            <a:spLocks noGrp="1"/>
          </p:cNvSpPr>
          <p:nvPr>
            <p:ph type="sldNum" sz="quarter" idx="10"/>
          </p:nvPr>
        </p:nvSpPr>
        <p:spPr/>
        <p:txBody>
          <a:bodyPr/>
          <a:lstStyle/>
          <a:p>
            <a:fld id="{270700B2-88B9-1642-B8EB-F86842378D04}" type="slidenum">
              <a:rPr lang="en-US" smtClean="0"/>
              <a:t>2</a:t>
            </a:fld>
            <a:endParaRPr lang="en-US"/>
          </a:p>
        </p:txBody>
      </p:sp>
    </p:spTree>
    <p:extLst>
      <p:ext uri="{BB962C8B-B14F-4D97-AF65-F5344CB8AC3E}">
        <p14:creationId xmlns:p14="http://schemas.microsoft.com/office/powerpoint/2010/main" val="4245214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 TA/SA this time</a:t>
            </a:r>
          </a:p>
          <a:p>
            <a:r>
              <a:rPr lang="en-US" dirty="0"/>
              <a:t>TA/SA Evaluation</a:t>
            </a:r>
          </a:p>
          <a:p>
            <a:pPr lvl="1"/>
            <a:r>
              <a:rPr lang="en-US" dirty="0"/>
              <a:t>Name:</a:t>
            </a:r>
          </a:p>
          <a:p>
            <a:pPr lvl="1"/>
            <a:r>
              <a:rPr lang="en-US" dirty="0"/>
              <a:t>Return to CS Department: Fuller 233</a:t>
            </a:r>
          </a:p>
          <a:p>
            <a:endParaRPr lang="en-US" dirty="0"/>
          </a:p>
        </p:txBody>
      </p:sp>
      <p:sp>
        <p:nvSpPr>
          <p:cNvPr id="4" name="Slide Number Placeholder 3"/>
          <p:cNvSpPr>
            <a:spLocks noGrp="1"/>
          </p:cNvSpPr>
          <p:nvPr>
            <p:ph type="sldNum" sz="quarter" idx="10"/>
          </p:nvPr>
        </p:nvSpPr>
        <p:spPr/>
        <p:txBody>
          <a:bodyPr/>
          <a:lstStyle/>
          <a:p>
            <a:fld id="{270700B2-88B9-1642-B8EB-F86842378D04}" type="slidenum">
              <a:rPr lang="en-US" smtClean="0"/>
              <a:t>3</a:t>
            </a:fld>
            <a:endParaRPr lang="en-US"/>
          </a:p>
        </p:txBody>
      </p:sp>
    </p:spTree>
    <p:extLst>
      <p:ext uri="{BB962C8B-B14F-4D97-AF65-F5344CB8AC3E}">
        <p14:creationId xmlns:p14="http://schemas.microsoft.com/office/powerpoint/2010/main" val="23640554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CGP Grey</a:t>
            </a:r>
          </a:p>
          <a:p>
            <a:pPr marL="0" marR="0" indent="0" algn="l" defTabSz="457200" rtl="0" eaLnBrk="1" fontAlgn="auto" latinLnBrk="0" hangingPunct="1">
              <a:lnSpc>
                <a:spcPct val="100000"/>
              </a:lnSpc>
              <a:spcBef>
                <a:spcPts val="0"/>
              </a:spcBef>
              <a:spcAft>
                <a:spcPts val="0"/>
              </a:spcAft>
              <a:buClrTx/>
              <a:buSzTx/>
              <a:buFontTx/>
              <a:buNone/>
              <a:tabLst/>
              <a:defRPr/>
            </a:pPr>
            <a:r>
              <a:rPr lang="en-US" b="1" dirty="0"/>
              <a:t>Humans Need Not Apply (15:00) – 2014-08-13</a:t>
            </a:r>
            <a:endParaRPr lang="en-US" dirty="0"/>
          </a:p>
          <a:p>
            <a:r>
              <a:rPr lang="en-US" sz="1200" kern="1200" dirty="0">
                <a:solidFill>
                  <a:schemeClr val="tx1"/>
                </a:solidFill>
                <a:latin typeface="+mn-lt"/>
                <a:ea typeface="+mn-ea"/>
                <a:cs typeface="+mn-cs"/>
              </a:rPr>
              <a:t>http://</a:t>
            </a:r>
            <a:r>
              <a:rPr lang="en-US" sz="1200" kern="1200" dirty="0" err="1">
                <a:solidFill>
                  <a:schemeClr val="tx1"/>
                </a:solidFill>
                <a:latin typeface="+mn-lt"/>
                <a:ea typeface="+mn-ea"/>
                <a:cs typeface="+mn-cs"/>
              </a:rPr>
              <a:t>www.youtube.com</a:t>
            </a:r>
            <a:r>
              <a:rPr lang="en-US" sz="1200" kern="1200" dirty="0">
                <a:solidFill>
                  <a:schemeClr val="tx1"/>
                </a:solidFill>
                <a:latin typeface="+mn-lt"/>
                <a:ea typeface="+mn-ea"/>
                <a:cs typeface="+mn-cs"/>
              </a:rPr>
              <a:t>/</a:t>
            </a:r>
            <a:r>
              <a:rPr lang="en-US" sz="1200" kern="1200" dirty="0" err="1">
                <a:solidFill>
                  <a:schemeClr val="tx1"/>
                </a:solidFill>
                <a:latin typeface="+mn-lt"/>
                <a:ea typeface="+mn-ea"/>
                <a:cs typeface="+mn-cs"/>
              </a:rPr>
              <a:t>watch?v</a:t>
            </a:r>
            <a:r>
              <a:rPr lang="en-US" sz="1200" kern="1200" dirty="0">
                <a:solidFill>
                  <a:schemeClr val="tx1"/>
                </a:solidFill>
                <a:latin typeface="+mn-lt"/>
                <a:ea typeface="+mn-ea"/>
                <a:cs typeface="+mn-cs"/>
              </a:rPr>
              <a:t>=7Pq-S557XQU</a:t>
            </a:r>
          </a:p>
          <a:p>
            <a:r>
              <a:rPr lang="en-US" sz="1200" kern="1200" dirty="0">
                <a:solidFill>
                  <a:schemeClr val="tx1"/>
                </a:solidFill>
                <a:latin typeface="+mn-lt"/>
                <a:ea typeface="+mn-ea"/>
                <a:cs typeface="+mn-cs"/>
              </a:rPr>
              <a:t>Last access 2016-04-22</a:t>
            </a:r>
          </a:p>
          <a:p>
            <a:pPr eaLnBrk="1" hangingPunct="1"/>
            <a:endParaRPr lang="en-US" b="1" baseline="0" dirty="0">
              <a:latin typeface="Arial" pitchFamily="-109" charset="0"/>
              <a:ea typeface="ＭＳ Ｐゴシック" pitchFamily="-109" charset="-128"/>
              <a:cs typeface="ＭＳ Ｐゴシック" pitchFamily="-109" charset="-128"/>
            </a:endParaRPr>
          </a:p>
          <a:p>
            <a:r>
              <a:rPr lang="en-US" b="1" baseline="0" dirty="0">
                <a:latin typeface="Arial" pitchFamily="-109" charset="0"/>
                <a:ea typeface="ＭＳ Ｐゴシック" pitchFamily="-109" charset="-128"/>
                <a:cs typeface="ＭＳ Ｐゴシック" pitchFamily="-109" charset="-128"/>
              </a:rPr>
              <a:t>Why Electronic Voting is a BAD Idea – </a:t>
            </a:r>
            <a:r>
              <a:rPr lang="en-US" b="1" baseline="0" dirty="0" err="1">
                <a:latin typeface="Arial" pitchFamily="-109" charset="0"/>
                <a:ea typeface="ＭＳ Ｐゴシック" pitchFamily="-109" charset="-128"/>
                <a:cs typeface="ＭＳ Ｐゴシック" pitchFamily="-109" charset="-128"/>
              </a:rPr>
              <a:t>Computerphile</a:t>
            </a:r>
            <a:r>
              <a:rPr lang="en-US" b="1" baseline="0" dirty="0">
                <a:latin typeface="Arial" pitchFamily="-109" charset="0"/>
                <a:ea typeface="ＭＳ Ｐゴシック" pitchFamily="-109" charset="-128"/>
                <a:cs typeface="ＭＳ Ｐゴシック" pitchFamily="-109" charset="-128"/>
              </a:rPr>
              <a:t> (Tom Scott) (8:20)</a:t>
            </a:r>
          </a:p>
          <a:p>
            <a:r>
              <a:rPr lang="en-US" sz="1200" kern="1200" dirty="0">
                <a:solidFill>
                  <a:schemeClr val="tx1"/>
                </a:solidFill>
                <a:latin typeface="+mn-lt"/>
                <a:ea typeface="+mn-ea"/>
                <a:cs typeface="+mn-cs"/>
              </a:rPr>
              <a:t>https://</a:t>
            </a:r>
            <a:r>
              <a:rPr lang="en-US" sz="1200" kern="1200" dirty="0" err="1">
                <a:solidFill>
                  <a:schemeClr val="tx1"/>
                </a:solidFill>
                <a:latin typeface="+mn-lt"/>
                <a:ea typeface="+mn-ea"/>
                <a:cs typeface="+mn-cs"/>
              </a:rPr>
              <a:t>www.youtube.com</a:t>
            </a:r>
            <a:r>
              <a:rPr lang="en-US" sz="1200" kern="1200" dirty="0">
                <a:solidFill>
                  <a:schemeClr val="tx1"/>
                </a:solidFill>
                <a:latin typeface="+mn-lt"/>
                <a:ea typeface="+mn-ea"/>
                <a:cs typeface="+mn-cs"/>
              </a:rPr>
              <a:t>/</a:t>
            </a:r>
            <a:r>
              <a:rPr lang="en-US" sz="1200" kern="1200" dirty="0" err="1">
                <a:solidFill>
                  <a:schemeClr val="tx1"/>
                </a:solidFill>
                <a:latin typeface="+mn-lt"/>
                <a:ea typeface="+mn-ea"/>
                <a:cs typeface="+mn-cs"/>
              </a:rPr>
              <a:t>watch?v</a:t>
            </a:r>
            <a:r>
              <a:rPr lang="en-US" sz="1200" kern="1200" dirty="0">
                <a:solidFill>
                  <a:schemeClr val="tx1"/>
                </a:solidFill>
                <a:latin typeface="+mn-lt"/>
                <a:ea typeface="+mn-ea"/>
                <a:cs typeface="+mn-cs"/>
              </a:rPr>
              <a:t>=w3_0x6oaDmI</a:t>
            </a:r>
          </a:p>
          <a:p>
            <a:pPr eaLnBrk="1" hangingPunct="1"/>
            <a:endParaRPr lang="en-US" b="1" baseline="0" dirty="0">
              <a:latin typeface="Arial" pitchFamily="-109" charset="0"/>
              <a:ea typeface="ＭＳ Ｐゴシック" pitchFamily="-109" charset="-128"/>
              <a:cs typeface="ＭＳ Ｐゴシック" pitchFamily="-109" charset="-128"/>
            </a:endParaRPr>
          </a:p>
          <a:p>
            <a:pPr eaLnBrk="1" hangingPunct="1"/>
            <a:r>
              <a:rPr lang="en-US" b="1" baseline="0" dirty="0">
                <a:latin typeface="Arial" pitchFamily="-109" charset="0"/>
                <a:ea typeface="ＭＳ Ｐゴシック" pitchFamily="-109" charset="-128"/>
                <a:cs typeface="ＭＳ Ｐゴシック" pitchFamily="-109" charset="-128"/>
              </a:rPr>
              <a:t>Last Week tonight with John Oliver – Patriot Act, Edward Snowden (33:14)</a:t>
            </a:r>
          </a:p>
          <a:p>
            <a:r>
              <a:rPr lang="en-US" sz="1200" kern="1200" dirty="0">
                <a:solidFill>
                  <a:schemeClr val="tx1"/>
                </a:solidFill>
                <a:latin typeface="+mn-lt"/>
                <a:ea typeface="+mn-ea"/>
                <a:cs typeface="+mn-cs"/>
              </a:rPr>
              <a:t>http://</a:t>
            </a:r>
            <a:r>
              <a:rPr lang="en-US" sz="1200" kern="1200" dirty="0" err="1">
                <a:solidFill>
                  <a:schemeClr val="tx1"/>
                </a:solidFill>
                <a:latin typeface="+mn-lt"/>
                <a:ea typeface="+mn-ea"/>
                <a:cs typeface="+mn-cs"/>
              </a:rPr>
              <a:t>www.upworthy.com</a:t>
            </a:r>
            <a:r>
              <a:rPr lang="en-US" sz="1200" kern="1200" dirty="0">
                <a:solidFill>
                  <a:schemeClr val="tx1"/>
                </a:solidFill>
                <a:latin typeface="+mn-lt"/>
                <a:ea typeface="+mn-ea"/>
                <a:cs typeface="+mn-cs"/>
              </a:rPr>
              <a:t>/john-oliver-flew-10-hours-to-russia-to-interview-edward-snowden-and-get-him-on-record?c=ufb1</a:t>
            </a:r>
          </a:p>
          <a:p>
            <a:endParaRPr lang="en-US" baseline="0" dirty="0">
              <a:latin typeface="Arial" pitchFamily="-109" charset="0"/>
              <a:ea typeface="ＭＳ Ｐゴシック" pitchFamily="-109" charset="-128"/>
              <a:cs typeface="ＭＳ Ｐゴシック" pitchFamily="-109" charset="-128"/>
            </a:endParaRPr>
          </a:p>
          <a:p>
            <a:r>
              <a:rPr lang="en-US" b="1" baseline="0" dirty="0">
                <a:latin typeface="Arial" pitchFamily="-109" charset="0"/>
                <a:ea typeface="ＭＳ Ｐゴシック" pitchFamily="-109" charset="-128"/>
                <a:cs typeface="ＭＳ Ｐゴシック" pitchFamily="-109" charset="-128"/>
              </a:rPr>
              <a:t>Weird Al – It’s All About The Pentiums (3:34) and look at lyrics</a:t>
            </a:r>
          </a:p>
          <a:p>
            <a:r>
              <a:rPr lang="en-US" baseline="0" dirty="0">
                <a:latin typeface="Arial" pitchFamily="-109" charset="0"/>
                <a:ea typeface="ＭＳ Ｐゴシック" pitchFamily="-109" charset="-128"/>
                <a:cs typeface="ＭＳ Ｐゴシック" pitchFamily="-109" charset="-128"/>
              </a:rPr>
              <a:t>https://</a:t>
            </a:r>
            <a:r>
              <a:rPr lang="en-US" baseline="0" dirty="0" err="1">
                <a:latin typeface="Arial" pitchFamily="-109" charset="0"/>
                <a:ea typeface="ＭＳ Ｐゴシック" pitchFamily="-109" charset="-128"/>
                <a:cs typeface="ＭＳ Ｐゴシック" pitchFamily="-109" charset="-128"/>
              </a:rPr>
              <a:t>www.youtube.com</a:t>
            </a:r>
            <a:r>
              <a:rPr lang="en-US" baseline="0" dirty="0">
                <a:latin typeface="Arial" pitchFamily="-109" charset="0"/>
                <a:ea typeface="ＭＳ Ｐゴシック" pitchFamily="-109" charset="-128"/>
                <a:cs typeface="ＭＳ Ｐゴシック" pitchFamily="-109" charset="-128"/>
              </a:rPr>
              <a:t>/</a:t>
            </a:r>
            <a:r>
              <a:rPr lang="en-US" baseline="0" dirty="0" err="1">
                <a:latin typeface="Arial" pitchFamily="-109" charset="0"/>
                <a:ea typeface="ＭＳ Ｐゴシック" pitchFamily="-109" charset="-128"/>
                <a:cs typeface="ＭＳ Ｐゴシック" pitchFamily="-109" charset="-128"/>
              </a:rPr>
              <a:t>watch?v</a:t>
            </a:r>
            <a:r>
              <a:rPr lang="en-US" baseline="0" dirty="0">
                <a:latin typeface="Arial" pitchFamily="-109" charset="0"/>
                <a:ea typeface="ＭＳ Ｐゴシック" pitchFamily="-109" charset="-128"/>
                <a:cs typeface="ＭＳ Ｐゴシック" pitchFamily="-109" charset="-128"/>
              </a:rPr>
              <a:t>=qpMvS1Q1sos</a:t>
            </a:r>
          </a:p>
          <a:p>
            <a:pPr marL="0" marR="0" indent="0" algn="l" defTabSz="457200" rtl="0" eaLnBrk="1" fontAlgn="auto" latinLnBrk="0" hangingPunct="1">
              <a:lnSpc>
                <a:spcPct val="100000"/>
              </a:lnSpc>
              <a:spcBef>
                <a:spcPts val="0"/>
              </a:spcBef>
              <a:spcAft>
                <a:spcPts val="0"/>
              </a:spcAft>
              <a:buClrTx/>
              <a:buSzTx/>
              <a:buFontTx/>
              <a:buNone/>
              <a:tabLst/>
              <a:defRPr/>
            </a:pPr>
            <a:endParaRPr lang="en-US" b="0" dirty="0">
              <a:latin typeface="Arial" pitchFamily="-109" charset="0"/>
              <a:ea typeface="ＭＳ Ｐゴシック" pitchFamily="-109" charset="-128"/>
              <a:cs typeface="ＭＳ Ｐゴシック" pitchFamily="-109" charset="-128"/>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b="0" dirty="0">
                <a:latin typeface="Arial" pitchFamily="-109" charset="0"/>
                <a:ea typeface="ＭＳ Ｐゴシック" pitchFamily="-109" charset="-128"/>
                <a:cs typeface="ＭＳ Ｐゴシック" pitchFamily="-109" charset="-128"/>
              </a:rPr>
              <a:t>Tie into Ray </a:t>
            </a:r>
            <a:r>
              <a:rPr lang="en-US" b="0" dirty="0" err="1">
                <a:latin typeface="Arial" pitchFamily="-109" charset="0"/>
                <a:ea typeface="ＭＳ Ｐゴシック" pitchFamily="-109" charset="-128"/>
                <a:cs typeface="ＭＳ Ｐゴシック" pitchFamily="-109" charset="-128"/>
              </a:rPr>
              <a:t>Kurzweil</a:t>
            </a:r>
            <a:r>
              <a:rPr lang="en-US" b="0" dirty="0">
                <a:latin typeface="Arial" pitchFamily="-109" charset="0"/>
                <a:ea typeface="ＭＳ Ｐゴシック" pitchFamily="-109" charset="-128"/>
                <a:cs typeface="ＭＳ Ｐゴシック" pitchFamily="-109" charset="-128"/>
              </a:rPr>
              <a:t> Singularity </a:t>
            </a:r>
          </a:p>
          <a:p>
            <a:pPr eaLnBrk="1" hangingPunct="1"/>
            <a:r>
              <a:rPr lang="en-US" b="1" dirty="0">
                <a:latin typeface="Arial" pitchFamily="-109" charset="0"/>
                <a:ea typeface="ＭＳ Ｐゴシック" pitchFamily="-109" charset="-128"/>
                <a:cs typeface="ＭＳ Ｐゴシック" pitchFamily="-109" charset="-128"/>
              </a:rPr>
              <a:t>Epic Rap Battles of History: Steve Jobs vs. Bill Gates (If class ok with obscene lyrics) (2:47)</a:t>
            </a:r>
          </a:p>
          <a:p>
            <a:pPr eaLnBrk="1" hangingPunct="1"/>
            <a:r>
              <a:rPr lang="en-US" dirty="0">
                <a:latin typeface="Arial" pitchFamily="-109" charset="0"/>
                <a:ea typeface="ＭＳ Ｐゴシック" pitchFamily="-109" charset="-128"/>
                <a:cs typeface="ＭＳ Ｐゴシック" pitchFamily="-109" charset="-128"/>
              </a:rPr>
              <a:t>https://</a:t>
            </a:r>
            <a:r>
              <a:rPr lang="en-US" dirty="0" err="1">
                <a:latin typeface="Arial" pitchFamily="-109" charset="0"/>
                <a:ea typeface="ＭＳ Ｐゴシック" pitchFamily="-109" charset="-128"/>
                <a:cs typeface="ＭＳ Ｐゴシック" pitchFamily="-109" charset="-128"/>
              </a:rPr>
              <a:t>www.youtube.com</a:t>
            </a:r>
            <a:r>
              <a:rPr lang="en-US" dirty="0">
                <a:latin typeface="Arial" pitchFamily="-109" charset="0"/>
                <a:ea typeface="ＭＳ Ｐゴシック" pitchFamily="-109" charset="-128"/>
                <a:cs typeface="ＭＳ Ｐゴシック" pitchFamily="-109" charset="-128"/>
              </a:rPr>
              <a:t>/</a:t>
            </a:r>
            <a:r>
              <a:rPr lang="en-US" dirty="0" err="1">
                <a:latin typeface="Arial" pitchFamily="-109" charset="0"/>
                <a:ea typeface="ＭＳ Ｐゴシック" pitchFamily="-109" charset="-128"/>
                <a:cs typeface="ＭＳ Ｐゴシック" pitchFamily="-109" charset="-128"/>
              </a:rPr>
              <a:t>watch?v</a:t>
            </a:r>
            <a:r>
              <a:rPr lang="en-US" dirty="0">
                <a:latin typeface="Arial" pitchFamily="-109" charset="0"/>
                <a:ea typeface="ＭＳ Ｐゴシック" pitchFamily="-109" charset="-128"/>
                <a:cs typeface="ＭＳ Ｐゴシック" pitchFamily="-109" charset="-128"/>
              </a:rPr>
              <a:t>=njos57IJf-0</a:t>
            </a:r>
          </a:p>
          <a:p>
            <a:endParaRPr lang="en-US" sz="1200" b="1" kern="1200" baseline="0" dirty="0">
              <a:solidFill>
                <a:schemeClr val="tx1"/>
              </a:solidFill>
              <a:latin typeface="+mn-lt"/>
              <a:ea typeface="+mn-ea"/>
              <a:cs typeface="+mn-cs"/>
            </a:endParaRPr>
          </a:p>
          <a:p>
            <a:r>
              <a:rPr lang="en-US" sz="1200" b="1" kern="1200" baseline="0" dirty="0">
                <a:solidFill>
                  <a:schemeClr val="tx1"/>
                </a:solidFill>
                <a:latin typeface="+mn-lt"/>
                <a:ea typeface="+mn-ea"/>
                <a:cs typeface="+mn-cs"/>
              </a:rPr>
              <a:t>Also Work links on web site http://</a:t>
            </a:r>
            <a:r>
              <a:rPr lang="en-US" sz="1200" b="1" kern="1200" baseline="0" dirty="0" err="1">
                <a:solidFill>
                  <a:schemeClr val="tx1"/>
                </a:solidFill>
                <a:latin typeface="+mn-lt"/>
                <a:ea typeface="+mn-ea"/>
                <a:cs typeface="+mn-cs"/>
              </a:rPr>
              <a:t>socialimps.keithpray.net</a:t>
            </a:r>
            <a:r>
              <a:rPr lang="en-US" sz="1200" b="1" kern="1200" baseline="0" dirty="0">
                <a:solidFill>
                  <a:schemeClr val="tx1"/>
                </a:solidFill>
                <a:latin typeface="+mn-lt"/>
                <a:ea typeface="+mn-ea"/>
                <a:cs typeface="+mn-cs"/>
              </a:rPr>
              <a:t>/documents/</a:t>
            </a:r>
          </a:p>
          <a:p>
            <a:r>
              <a:rPr lang="en-US" sz="1200" b="1" kern="1200" baseline="0" dirty="0">
                <a:solidFill>
                  <a:schemeClr val="tx1"/>
                </a:solidFill>
                <a:latin typeface="+mn-lt"/>
                <a:ea typeface="+mn-ea"/>
                <a:cs typeface="+mn-cs"/>
              </a:rPr>
              <a:t>----- </a:t>
            </a:r>
          </a:p>
          <a:p>
            <a:pPr eaLnBrk="1" hangingPunct="1"/>
            <a:r>
              <a:rPr lang="en-US" dirty="0">
                <a:latin typeface="Arial" charset="0"/>
                <a:ea typeface="ＭＳ Ｐゴシック" charset="-128"/>
                <a:cs typeface="ＭＳ Ｐゴシック" charset="-128"/>
              </a:rPr>
              <a:t>Tom Scott</a:t>
            </a:r>
          </a:p>
          <a:p>
            <a:pPr eaLnBrk="1" hangingPunct="1"/>
            <a:r>
              <a:rPr lang="en-US" dirty="0">
                <a:latin typeface="Arial" charset="0"/>
                <a:ea typeface="ＭＳ Ｐゴシック" charset="-128"/>
                <a:cs typeface="ＭＳ Ｐゴシック" charset="-128"/>
              </a:rPr>
              <a:t>http://</a:t>
            </a:r>
            <a:r>
              <a:rPr lang="en-US" dirty="0" err="1">
                <a:latin typeface="Arial" charset="0"/>
                <a:ea typeface="ＭＳ Ｐゴシック" charset="-128"/>
                <a:cs typeface="ＭＳ Ｐゴシック" charset="-128"/>
              </a:rPr>
              <a:t>tomscott.com</a:t>
            </a:r>
            <a:endParaRPr lang="en-US" dirty="0">
              <a:latin typeface="Arial" charset="0"/>
              <a:ea typeface="ＭＳ Ｐゴシック" charset="-128"/>
              <a:cs typeface="ＭＳ Ｐゴシック" charset="-128"/>
            </a:endParaRPr>
          </a:p>
          <a:p>
            <a:pPr eaLnBrk="1" hangingPunct="1"/>
            <a:r>
              <a:rPr lang="en-US" b="1" dirty="0">
                <a:latin typeface="Arial" charset="0"/>
                <a:ea typeface="ＭＳ Ｐゴシック" charset="-128"/>
                <a:cs typeface="ＭＳ Ｐゴシック" charset="-128"/>
              </a:rPr>
              <a:t>Welcome To</a:t>
            </a:r>
            <a:r>
              <a:rPr lang="en-US" b="1" baseline="0" dirty="0">
                <a:latin typeface="Arial" charset="0"/>
                <a:ea typeface="ＭＳ Ｐゴシック" charset="-128"/>
                <a:cs typeface="ＭＳ Ｐゴシック" charset="-128"/>
              </a:rPr>
              <a:t> Life (2:44)</a:t>
            </a:r>
            <a:endParaRPr lang="en-US" b="1" dirty="0">
              <a:latin typeface="Arial" charset="0"/>
              <a:ea typeface="ＭＳ Ｐゴシック" charset="-128"/>
              <a:cs typeface="ＭＳ Ｐゴシック" charset="-128"/>
            </a:endParaRPr>
          </a:p>
          <a:p>
            <a:pPr eaLnBrk="1" hangingPunct="1"/>
            <a:r>
              <a:rPr lang="en-US" dirty="0">
                <a:latin typeface="Arial" charset="0"/>
                <a:ea typeface="ＭＳ Ｐゴシック" charset="-128"/>
                <a:cs typeface="ＭＳ Ｐゴシック" charset="-128"/>
              </a:rPr>
              <a:t>https://</a:t>
            </a:r>
            <a:r>
              <a:rPr lang="en-US" dirty="0" err="1">
                <a:latin typeface="Arial" charset="0"/>
                <a:ea typeface="ＭＳ Ｐゴシック" charset="-128"/>
                <a:cs typeface="ＭＳ Ｐゴシック" charset="-128"/>
              </a:rPr>
              <a:t>www.youtube.com</a:t>
            </a:r>
            <a:r>
              <a:rPr lang="en-US" dirty="0">
                <a:latin typeface="Arial" charset="0"/>
                <a:ea typeface="ＭＳ Ｐゴシック" charset="-128"/>
                <a:cs typeface="ＭＳ Ｐゴシック" charset="-128"/>
              </a:rPr>
              <a:t>/</a:t>
            </a:r>
            <a:r>
              <a:rPr lang="en-US" dirty="0" err="1">
                <a:latin typeface="Arial" charset="0"/>
                <a:ea typeface="ＭＳ Ｐゴシック" charset="-128"/>
                <a:cs typeface="ＭＳ Ｐゴシック" charset="-128"/>
              </a:rPr>
              <a:t>watch?v</a:t>
            </a:r>
            <a:r>
              <a:rPr lang="en-US" dirty="0">
                <a:latin typeface="Arial" charset="0"/>
                <a:ea typeface="ＭＳ Ｐゴシック" charset="-128"/>
                <a:cs typeface="ＭＳ Ｐゴシック" charset="-128"/>
              </a:rPr>
              <a:t>=IFe9wiDfb0E&amp;feature=</a:t>
            </a:r>
            <a:r>
              <a:rPr lang="en-US" dirty="0" err="1">
                <a:latin typeface="Arial" charset="0"/>
                <a:ea typeface="ＭＳ Ｐゴシック" charset="-128"/>
                <a:cs typeface="ＭＳ Ｐゴシック" charset="-128"/>
              </a:rPr>
              <a:t>youtu.be</a:t>
            </a:r>
            <a:endParaRPr lang="en-US" dirty="0">
              <a:latin typeface="Arial" charset="0"/>
              <a:ea typeface="ＭＳ Ｐゴシック" charset="-128"/>
              <a:cs typeface="ＭＳ Ｐゴシック" charset="-128"/>
            </a:endParaRPr>
          </a:p>
          <a:p>
            <a:endParaRPr lang="en-US" sz="1200" b="1" kern="1200" baseline="0" dirty="0">
              <a:solidFill>
                <a:schemeClr val="tx1"/>
              </a:solidFill>
              <a:latin typeface="+mn-lt"/>
              <a:ea typeface="+mn-ea"/>
              <a:cs typeface="+mn-cs"/>
            </a:endParaRPr>
          </a:p>
          <a:p>
            <a:r>
              <a:rPr lang="en-US" sz="1200" b="1" kern="1200" baseline="0" dirty="0">
                <a:solidFill>
                  <a:schemeClr val="tx1"/>
                </a:solidFill>
                <a:latin typeface="+mn-lt"/>
                <a:ea typeface="+mn-ea"/>
                <a:cs typeface="+mn-cs"/>
              </a:rPr>
              <a:t>Passphrases (2:08 need to give context for video)</a:t>
            </a:r>
          </a:p>
          <a:p>
            <a:r>
              <a:rPr lang="en-US" baseline="0" dirty="0">
                <a:latin typeface="Arial" pitchFamily="-109" charset="0"/>
                <a:ea typeface="ＭＳ Ｐゴシック" pitchFamily="-109" charset="-128"/>
                <a:cs typeface="ＭＳ Ｐゴシック" pitchFamily="-109" charset="-128"/>
              </a:rPr>
              <a:t>https://</a:t>
            </a:r>
            <a:r>
              <a:rPr lang="en-US" baseline="0" dirty="0" err="1">
                <a:latin typeface="Arial" pitchFamily="-109" charset="0"/>
                <a:ea typeface="ＭＳ Ｐゴシック" pitchFamily="-109" charset="-128"/>
                <a:cs typeface="ＭＳ Ｐゴシック" pitchFamily="-109" charset="-128"/>
              </a:rPr>
              <a:t>firstlook.org</a:t>
            </a:r>
            <a:r>
              <a:rPr lang="en-US" baseline="0" dirty="0">
                <a:latin typeface="Arial" pitchFamily="-109" charset="0"/>
                <a:ea typeface="ＭＳ Ｐゴシック" pitchFamily="-109" charset="-128"/>
                <a:cs typeface="ＭＳ Ｐゴシック" pitchFamily="-109" charset="-128"/>
              </a:rPr>
              <a:t>/</a:t>
            </a:r>
            <a:r>
              <a:rPr lang="en-US" baseline="0" dirty="0" err="1">
                <a:latin typeface="Arial" pitchFamily="-109" charset="0"/>
                <a:ea typeface="ＭＳ Ｐゴシック" pitchFamily="-109" charset="-128"/>
                <a:cs typeface="ＭＳ Ｐゴシック" pitchFamily="-109" charset="-128"/>
              </a:rPr>
              <a:t>theintercept</a:t>
            </a:r>
            <a:r>
              <a:rPr lang="en-US" baseline="0" dirty="0">
                <a:latin typeface="Arial" pitchFamily="-109" charset="0"/>
                <a:ea typeface="ＭＳ Ｐゴシック" pitchFamily="-109" charset="-128"/>
                <a:cs typeface="ＭＳ Ｐゴシック" pitchFamily="-109" charset="-128"/>
              </a:rPr>
              <a:t>/2015/03/26/passphrases-can-memorize-attackers-cant-guess/</a:t>
            </a:r>
          </a:p>
          <a:p>
            <a:endParaRPr lang="en-US" baseline="0" dirty="0">
              <a:latin typeface="Arial" pitchFamily="-109" charset="0"/>
              <a:ea typeface="ＭＳ Ｐゴシック" pitchFamily="-109" charset="-128"/>
              <a:cs typeface="ＭＳ Ｐゴシック" pitchFamily="-109" charset="-128"/>
            </a:endParaRPr>
          </a:p>
          <a:p>
            <a:r>
              <a:rPr lang="en-US" baseline="0" dirty="0">
                <a:latin typeface="Arial" pitchFamily="-109" charset="0"/>
                <a:ea typeface="ＭＳ Ｐゴシック" pitchFamily="-109" charset="-128"/>
                <a:cs typeface="ＭＳ Ｐゴシック" pitchFamily="-109" charset="-128"/>
              </a:rPr>
              <a:t>If not shown during first class</a:t>
            </a:r>
          </a:p>
          <a:p>
            <a:pPr marL="0" marR="0" indent="0" algn="l" defTabSz="457200" rtl="0" eaLnBrk="1" fontAlgn="auto" latinLnBrk="0" hangingPunct="1">
              <a:lnSpc>
                <a:spcPct val="100000"/>
              </a:lnSpc>
              <a:spcBef>
                <a:spcPts val="0"/>
              </a:spcBef>
              <a:spcAft>
                <a:spcPts val="0"/>
              </a:spcAft>
              <a:buClrTx/>
              <a:buSzTx/>
              <a:buFontTx/>
              <a:buNone/>
              <a:tabLst/>
              <a:defRPr/>
            </a:pPr>
            <a:r>
              <a:rPr lang="en-US" b="1" dirty="0"/>
              <a:t>What "Orwellian" really means - Noah </a:t>
            </a:r>
            <a:r>
              <a:rPr lang="en-US" b="1" dirty="0" err="1"/>
              <a:t>Tavlin</a:t>
            </a:r>
            <a:r>
              <a:rPr lang="en-US" b="1" dirty="0"/>
              <a:t> (5:31)</a:t>
            </a:r>
            <a:endParaRPr lang="en-US" baseline="0" dirty="0">
              <a:latin typeface="Arial" pitchFamily="-109" charset="0"/>
              <a:ea typeface="ＭＳ Ｐゴシック" pitchFamily="-109" charset="-128"/>
              <a:cs typeface="ＭＳ Ｐゴシック" pitchFamily="-109" charset="-128"/>
            </a:endParaRPr>
          </a:p>
          <a:p>
            <a:r>
              <a:rPr lang="en-US" baseline="0" dirty="0">
                <a:latin typeface="Arial" pitchFamily="-109" charset="0"/>
                <a:ea typeface="ＭＳ Ｐゴシック" pitchFamily="-109" charset="-128"/>
                <a:cs typeface="ＭＳ Ｐゴシック" pitchFamily="-109" charset="-128"/>
              </a:rPr>
              <a:t>http://</a:t>
            </a:r>
            <a:r>
              <a:rPr lang="en-US" baseline="0" dirty="0" err="1">
                <a:latin typeface="Arial" pitchFamily="-109" charset="0"/>
                <a:ea typeface="ＭＳ Ｐゴシック" pitchFamily="-109" charset="-128"/>
                <a:cs typeface="ＭＳ Ｐゴシック" pitchFamily="-109" charset="-128"/>
              </a:rPr>
              <a:t>ed.ted.com</a:t>
            </a:r>
            <a:r>
              <a:rPr lang="en-US" baseline="0" dirty="0">
                <a:latin typeface="Arial" pitchFamily="-109" charset="0"/>
                <a:ea typeface="ＭＳ Ｐゴシック" pitchFamily="-109" charset="-128"/>
                <a:cs typeface="ＭＳ Ｐゴシック" pitchFamily="-109" charset="-128"/>
              </a:rPr>
              <a:t>/lessons/what-</a:t>
            </a:r>
            <a:r>
              <a:rPr lang="en-US" baseline="0" dirty="0" err="1">
                <a:latin typeface="Arial" pitchFamily="-109" charset="0"/>
                <a:ea typeface="ＭＳ Ｐゴシック" pitchFamily="-109" charset="-128"/>
                <a:cs typeface="ＭＳ Ｐゴシック" pitchFamily="-109" charset="-128"/>
              </a:rPr>
              <a:t>orwellian</a:t>
            </a:r>
            <a:r>
              <a:rPr lang="en-US" baseline="0" dirty="0">
                <a:latin typeface="Arial" pitchFamily="-109" charset="0"/>
                <a:ea typeface="ＭＳ Ｐゴシック" pitchFamily="-109" charset="-128"/>
                <a:cs typeface="ＭＳ Ｐゴシック" pitchFamily="-109" charset="-128"/>
              </a:rPr>
              <a:t>-really-means-</a:t>
            </a:r>
            <a:r>
              <a:rPr lang="en-US" baseline="0" dirty="0" err="1">
                <a:latin typeface="Arial" pitchFamily="-109" charset="0"/>
                <a:ea typeface="ＭＳ Ｐゴシック" pitchFamily="-109" charset="-128"/>
                <a:cs typeface="ＭＳ Ｐゴシック" pitchFamily="-109" charset="-128"/>
              </a:rPr>
              <a:t>noah</a:t>
            </a:r>
            <a:r>
              <a:rPr lang="en-US" baseline="0" dirty="0">
                <a:latin typeface="Arial" pitchFamily="-109" charset="0"/>
                <a:ea typeface="ＭＳ Ｐゴシック" pitchFamily="-109" charset="-128"/>
                <a:cs typeface="ＭＳ Ｐゴシック" pitchFamily="-109" charset="-128"/>
              </a:rPr>
              <a:t>-</a:t>
            </a:r>
            <a:r>
              <a:rPr lang="en-US" baseline="0" dirty="0" err="1">
                <a:latin typeface="Arial" pitchFamily="-109" charset="0"/>
                <a:ea typeface="ＭＳ Ｐゴシック" pitchFamily="-109" charset="-128"/>
                <a:cs typeface="ＭＳ Ｐゴシック" pitchFamily="-109" charset="-128"/>
              </a:rPr>
              <a:t>tavlin</a:t>
            </a:r>
            <a:endParaRPr lang="en-US" baseline="0" dirty="0">
              <a:latin typeface="Arial" pitchFamily="-109" charset="0"/>
              <a:ea typeface="ＭＳ Ｐゴシック" pitchFamily="-109" charset="-128"/>
              <a:cs typeface="ＭＳ Ｐゴシック" pitchFamily="-109" charset="-128"/>
            </a:endParaRPr>
          </a:p>
          <a:p>
            <a:endParaRPr lang="en-US" dirty="0"/>
          </a:p>
          <a:p>
            <a:r>
              <a:rPr lang="en-US" b="1" baseline="0" dirty="0">
                <a:latin typeface="Arial" pitchFamily="-109" charset="0"/>
                <a:ea typeface="ＭＳ Ｐゴシック" pitchFamily="-109" charset="-128"/>
                <a:cs typeface="ＭＳ Ｐゴシック" pitchFamily="-109" charset="-128"/>
              </a:rPr>
              <a:t>Weird Al – White and Nerdy (2:50) and look at lyrics</a:t>
            </a:r>
          </a:p>
          <a:p>
            <a:r>
              <a:rPr lang="en-US" baseline="0" dirty="0">
                <a:latin typeface="Arial" pitchFamily="-109" charset="0"/>
                <a:ea typeface="ＭＳ Ｐゴシック" pitchFamily="-109" charset="-128"/>
                <a:cs typeface="ＭＳ Ｐゴシック" pitchFamily="-109" charset="-128"/>
              </a:rPr>
              <a:t>https://</a:t>
            </a:r>
            <a:r>
              <a:rPr lang="en-US" baseline="0" dirty="0" err="1">
                <a:latin typeface="Arial" pitchFamily="-109" charset="0"/>
                <a:ea typeface="ＭＳ Ｐゴシック" pitchFamily="-109" charset="-128"/>
                <a:cs typeface="ＭＳ Ｐゴシック" pitchFamily="-109" charset="-128"/>
              </a:rPr>
              <a:t>www.youtube.com</a:t>
            </a:r>
            <a:r>
              <a:rPr lang="en-US" baseline="0" dirty="0">
                <a:latin typeface="Arial" pitchFamily="-109" charset="0"/>
                <a:ea typeface="ＭＳ Ｐゴシック" pitchFamily="-109" charset="-128"/>
                <a:cs typeface="ＭＳ Ｐゴシック" pitchFamily="-109" charset="-128"/>
              </a:rPr>
              <a:t>/</a:t>
            </a:r>
            <a:r>
              <a:rPr lang="en-US" baseline="0" dirty="0" err="1">
                <a:latin typeface="Arial" pitchFamily="-109" charset="0"/>
                <a:ea typeface="ＭＳ Ｐゴシック" pitchFamily="-109" charset="-128"/>
                <a:cs typeface="ＭＳ Ｐゴシック" pitchFamily="-109" charset="-128"/>
              </a:rPr>
              <a:t>watch?v</a:t>
            </a:r>
            <a:r>
              <a:rPr lang="en-US" baseline="0" dirty="0">
                <a:latin typeface="Arial" pitchFamily="-109" charset="0"/>
                <a:ea typeface="ＭＳ Ｐゴシック" pitchFamily="-109" charset="-128"/>
                <a:cs typeface="ＭＳ Ｐゴシック" pitchFamily="-109" charset="-128"/>
              </a:rPr>
              <a:t>=N9qYF9DZPdw</a:t>
            </a:r>
            <a:endParaRPr lang="en-US" dirty="0"/>
          </a:p>
        </p:txBody>
      </p:sp>
      <p:sp>
        <p:nvSpPr>
          <p:cNvPr id="4" name="Slide Number Placeholder 3"/>
          <p:cNvSpPr>
            <a:spLocks noGrp="1"/>
          </p:cNvSpPr>
          <p:nvPr>
            <p:ph type="sldNum" sz="quarter" idx="10"/>
          </p:nvPr>
        </p:nvSpPr>
        <p:spPr/>
        <p:txBody>
          <a:bodyPr/>
          <a:lstStyle/>
          <a:p>
            <a:fld id="{270700B2-88B9-1642-B8EB-F86842378D04}" type="slidenum">
              <a:rPr lang="en-US" smtClean="0"/>
              <a:t>4</a:t>
            </a:fld>
            <a:endParaRPr lang="en-US"/>
          </a:p>
        </p:txBody>
      </p:sp>
    </p:spTree>
    <p:extLst>
      <p:ext uri="{BB962C8B-B14F-4D97-AF65-F5344CB8AC3E}">
        <p14:creationId xmlns:p14="http://schemas.microsoft.com/office/powerpoint/2010/main" val="30038481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dirty="0">
                <a:latin typeface="Arial" charset="0"/>
                <a:ea typeface="ＭＳ Ｐゴシック" charset="-128"/>
                <a:cs typeface="ＭＳ Ｐゴシック" charset="-128"/>
              </a:rPr>
              <a:t>This is the end. Any slides beyond this point are for answering questions that may arise but not needed in the main talk. Some slides may also be unfinished and are not needed but kept just in case.</a:t>
            </a:r>
          </a:p>
        </p:txBody>
      </p:sp>
      <p:sp>
        <p:nvSpPr>
          <p:cNvPr id="4" name="Slide Number Placeholder 3"/>
          <p:cNvSpPr>
            <a:spLocks noGrp="1"/>
          </p:cNvSpPr>
          <p:nvPr>
            <p:ph type="sldNum" sz="quarter" idx="10"/>
          </p:nvPr>
        </p:nvSpPr>
        <p:spPr/>
        <p:txBody>
          <a:bodyPr/>
          <a:lstStyle/>
          <a:p>
            <a:fld id="{270700B2-88B9-1642-B8EB-F86842378D04}" type="slidenum">
              <a:rPr lang="en-US" smtClean="0"/>
              <a:t>5</a:t>
            </a:fld>
            <a:endParaRPr lang="en-US"/>
          </a:p>
        </p:txBody>
      </p:sp>
    </p:spTree>
    <p:extLst>
      <p:ext uri="{BB962C8B-B14F-4D97-AF65-F5344CB8AC3E}">
        <p14:creationId xmlns:p14="http://schemas.microsoft.com/office/powerpoint/2010/main" val="42553350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Isosceles Triangle 5"/>
          <p:cNvSpPr/>
          <p:nvPr/>
        </p:nvSpPr>
        <p:spPr>
          <a:xfrm>
            <a:off x="-1205" y="-836"/>
            <a:ext cx="9145184" cy="5147769"/>
          </a:xfrm>
          <a:custGeom>
            <a:avLst/>
            <a:gdLst/>
            <a:ahLst/>
            <a:cxnLst/>
            <a:rect l="l" t="t" r="r" b="b"/>
            <a:pathLst>
              <a:path w="9145184" h="5147769">
                <a:moveTo>
                  <a:pt x="4573206" y="2611793"/>
                </a:moveTo>
                <a:lnTo>
                  <a:pt x="4673081" y="5144337"/>
                </a:lnTo>
                <a:lnTo>
                  <a:pt x="4473331" y="5144337"/>
                </a:lnTo>
                <a:close/>
                <a:moveTo>
                  <a:pt x="4571642" y="2577669"/>
                </a:moveTo>
                <a:lnTo>
                  <a:pt x="4568842" y="2582993"/>
                </a:lnTo>
                <a:lnTo>
                  <a:pt x="4572592" y="2595063"/>
                </a:lnTo>
                <a:lnTo>
                  <a:pt x="4576342" y="2582993"/>
                </a:lnTo>
                <a:lnTo>
                  <a:pt x="4573542" y="2577669"/>
                </a:lnTo>
                <a:lnTo>
                  <a:pt x="4576527" y="2582398"/>
                </a:lnTo>
                <a:lnTo>
                  <a:pt x="4577948" y="2577822"/>
                </a:lnTo>
                <a:lnTo>
                  <a:pt x="4576812" y="2582849"/>
                </a:lnTo>
                <a:lnTo>
                  <a:pt x="6195680" y="5147769"/>
                </a:lnTo>
                <a:lnTo>
                  <a:pt x="5925258" y="5147769"/>
                </a:lnTo>
                <a:lnTo>
                  <a:pt x="4576648" y="2583574"/>
                </a:lnTo>
                <a:lnTo>
                  <a:pt x="4573436" y="2597778"/>
                </a:lnTo>
                <a:lnTo>
                  <a:pt x="5365626" y="5147732"/>
                </a:lnTo>
                <a:lnTo>
                  <a:pt x="5148352" y="5147731"/>
                </a:lnTo>
                <a:lnTo>
                  <a:pt x="4572592" y="2601509"/>
                </a:lnTo>
                <a:lnTo>
                  <a:pt x="3996832" y="5147731"/>
                </a:lnTo>
                <a:lnTo>
                  <a:pt x="3779558" y="5147732"/>
                </a:lnTo>
                <a:lnTo>
                  <a:pt x="4571749" y="2597778"/>
                </a:lnTo>
                <a:lnTo>
                  <a:pt x="4568537" y="2583574"/>
                </a:lnTo>
                <a:lnTo>
                  <a:pt x="3219926" y="5147769"/>
                </a:lnTo>
                <a:lnTo>
                  <a:pt x="2949504" y="5147769"/>
                </a:lnTo>
                <a:lnTo>
                  <a:pt x="4568373" y="2582849"/>
                </a:lnTo>
                <a:lnTo>
                  <a:pt x="4567236" y="2577822"/>
                </a:lnTo>
                <a:lnTo>
                  <a:pt x="4568658" y="2582398"/>
                </a:lnTo>
                <a:close/>
                <a:moveTo>
                  <a:pt x="4575557" y="2575085"/>
                </a:moveTo>
                <a:lnTo>
                  <a:pt x="7359080" y="5147393"/>
                </a:lnTo>
                <a:lnTo>
                  <a:pt x="6952676" y="5147393"/>
                </a:lnTo>
                <a:close/>
                <a:moveTo>
                  <a:pt x="4569627" y="2575085"/>
                </a:moveTo>
                <a:lnTo>
                  <a:pt x="2192508" y="5147393"/>
                </a:lnTo>
                <a:lnTo>
                  <a:pt x="1786104" y="5147393"/>
                </a:lnTo>
                <a:close/>
                <a:moveTo>
                  <a:pt x="4575024" y="2574459"/>
                </a:moveTo>
                <a:lnTo>
                  <a:pt x="4578940" y="2575344"/>
                </a:lnTo>
                <a:lnTo>
                  <a:pt x="4578048" y="2574781"/>
                </a:lnTo>
                <a:lnTo>
                  <a:pt x="4579253" y="2575415"/>
                </a:lnTo>
                <a:lnTo>
                  <a:pt x="9145184" y="3607878"/>
                </a:lnTo>
                <a:lnTo>
                  <a:pt x="9145184" y="3994264"/>
                </a:lnTo>
                <a:lnTo>
                  <a:pt x="4580914" y="2576289"/>
                </a:lnTo>
                <a:lnTo>
                  <a:pt x="9144554" y="4976484"/>
                </a:lnTo>
                <a:lnTo>
                  <a:pt x="9144554" y="5147483"/>
                </a:lnTo>
                <a:lnTo>
                  <a:pt x="8654212" y="5147483"/>
                </a:lnTo>
                <a:lnTo>
                  <a:pt x="4579973" y="2575996"/>
                </a:lnTo>
                <a:close/>
                <a:moveTo>
                  <a:pt x="4570160" y="2574459"/>
                </a:moveTo>
                <a:lnTo>
                  <a:pt x="4565211" y="2575996"/>
                </a:lnTo>
                <a:lnTo>
                  <a:pt x="490972" y="5147483"/>
                </a:lnTo>
                <a:lnTo>
                  <a:pt x="629" y="5147483"/>
                </a:lnTo>
                <a:lnTo>
                  <a:pt x="630" y="4976484"/>
                </a:lnTo>
                <a:lnTo>
                  <a:pt x="4564270" y="2576289"/>
                </a:lnTo>
                <a:lnTo>
                  <a:pt x="0" y="3994264"/>
                </a:lnTo>
                <a:lnTo>
                  <a:pt x="0" y="3607878"/>
                </a:lnTo>
                <a:lnTo>
                  <a:pt x="4565931" y="2575415"/>
                </a:lnTo>
                <a:lnTo>
                  <a:pt x="4567137" y="2574781"/>
                </a:lnTo>
                <a:lnTo>
                  <a:pt x="4566244" y="2575344"/>
                </a:lnTo>
                <a:close/>
                <a:moveTo>
                  <a:pt x="630" y="286"/>
                </a:moveTo>
                <a:lnTo>
                  <a:pt x="490972" y="286"/>
                </a:lnTo>
                <a:lnTo>
                  <a:pt x="4565212" y="2571773"/>
                </a:lnTo>
                <a:lnTo>
                  <a:pt x="4567326" y="2572430"/>
                </a:lnTo>
                <a:lnTo>
                  <a:pt x="4569443" y="2572513"/>
                </a:lnTo>
                <a:lnTo>
                  <a:pt x="1786104" y="376"/>
                </a:lnTo>
                <a:lnTo>
                  <a:pt x="2192508" y="376"/>
                </a:lnTo>
                <a:lnTo>
                  <a:pt x="4569471" y="2572514"/>
                </a:lnTo>
                <a:lnTo>
                  <a:pt x="4571301" y="2572587"/>
                </a:lnTo>
                <a:lnTo>
                  <a:pt x="4569599" y="2572654"/>
                </a:lnTo>
                <a:lnTo>
                  <a:pt x="4569627" y="2572684"/>
                </a:lnTo>
                <a:lnTo>
                  <a:pt x="4569595" y="2572654"/>
                </a:lnTo>
                <a:lnTo>
                  <a:pt x="4568222" y="2572708"/>
                </a:lnTo>
                <a:lnTo>
                  <a:pt x="4570160" y="2573310"/>
                </a:lnTo>
                <a:lnTo>
                  <a:pt x="4567604" y="2572732"/>
                </a:lnTo>
                <a:lnTo>
                  <a:pt x="4566783" y="2572765"/>
                </a:lnTo>
                <a:lnTo>
                  <a:pt x="4567137" y="2572988"/>
                </a:lnTo>
                <a:lnTo>
                  <a:pt x="4566717" y="2572767"/>
                </a:lnTo>
                <a:lnTo>
                  <a:pt x="1205" y="2752816"/>
                </a:lnTo>
                <a:lnTo>
                  <a:pt x="1205" y="2392358"/>
                </a:lnTo>
                <a:lnTo>
                  <a:pt x="4565974" y="2572377"/>
                </a:lnTo>
                <a:lnTo>
                  <a:pt x="4565931" y="2572354"/>
                </a:lnTo>
                <a:lnTo>
                  <a:pt x="0" y="1539891"/>
                </a:lnTo>
                <a:lnTo>
                  <a:pt x="0" y="1153505"/>
                </a:lnTo>
                <a:lnTo>
                  <a:pt x="4564271" y="2571481"/>
                </a:lnTo>
                <a:lnTo>
                  <a:pt x="630" y="171286"/>
                </a:lnTo>
                <a:close/>
                <a:moveTo>
                  <a:pt x="9144554" y="286"/>
                </a:moveTo>
                <a:lnTo>
                  <a:pt x="9144554" y="171286"/>
                </a:lnTo>
                <a:lnTo>
                  <a:pt x="4580915" y="2571480"/>
                </a:lnTo>
                <a:lnTo>
                  <a:pt x="9145184" y="1153505"/>
                </a:lnTo>
                <a:lnTo>
                  <a:pt x="9145184" y="1539891"/>
                </a:lnTo>
                <a:lnTo>
                  <a:pt x="4579254" y="2572354"/>
                </a:lnTo>
                <a:lnTo>
                  <a:pt x="4579211" y="2572377"/>
                </a:lnTo>
                <a:lnTo>
                  <a:pt x="9143978" y="2392358"/>
                </a:lnTo>
                <a:lnTo>
                  <a:pt x="9143979" y="2752816"/>
                </a:lnTo>
                <a:lnTo>
                  <a:pt x="4578467" y="2572767"/>
                </a:lnTo>
                <a:lnTo>
                  <a:pt x="4578048" y="2572988"/>
                </a:lnTo>
                <a:lnTo>
                  <a:pt x="4578402" y="2572765"/>
                </a:lnTo>
                <a:lnTo>
                  <a:pt x="4577580" y="2572732"/>
                </a:lnTo>
                <a:lnTo>
                  <a:pt x="4575024" y="2573310"/>
                </a:lnTo>
                <a:lnTo>
                  <a:pt x="4576963" y="2572708"/>
                </a:lnTo>
                <a:lnTo>
                  <a:pt x="4575590" y="2572654"/>
                </a:lnTo>
                <a:lnTo>
                  <a:pt x="4575557" y="2572684"/>
                </a:lnTo>
                <a:lnTo>
                  <a:pt x="4575585" y="2572654"/>
                </a:lnTo>
                <a:lnTo>
                  <a:pt x="4573884" y="2572587"/>
                </a:lnTo>
                <a:lnTo>
                  <a:pt x="4575714" y="2572515"/>
                </a:lnTo>
                <a:lnTo>
                  <a:pt x="6952676" y="376"/>
                </a:lnTo>
                <a:lnTo>
                  <a:pt x="7359080" y="376"/>
                </a:lnTo>
                <a:lnTo>
                  <a:pt x="4575742" y="2572513"/>
                </a:lnTo>
                <a:lnTo>
                  <a:pt x="4577858" y="2572430"/>
                </a:lnTo>
                <a:lnTo>
                  <a:pt x="4579973" y="2571773"/>
                </a:lnTo>
                <a:lnTo>
                  <a:pt x="8654212" y="286"/>
                </a:lnTo>
                <a:close/>
                <a:moveTo>
                  <a:pt x="3219926" y="0"/>
                </a:moveTo>
                <a:lnTo>
                  <a:pt x="4568537" y="2564195"/>
                </a:lnTo>
                <a:lnTo>
                  <a:pt x="4571749" y="2549991"/>
                </a:lnTo>
                <a:lnTo>
                  <a:pt x="3779558" y="38"/>
                </a:lnTo>
                <a:lnTo>
                  <a:pt x="3996832" y="38"/>
                </a:lnTo>
                <a:lnTo>
                  <a:pt x="4572260" y="2544793"/>
                </a:lnTo>
                <a:lnTo>
                  <a:pt x="4471935" y="837"/>
                </a:lnTo>
                <a:lnTo>
                  <a:pt x="4674477" y="837"/>
                </a:lnTo>
                <a:lnTo>
                  <a:pt x="4574412" y="2538215"/>
                </a:lnTo>
                <a:lnTo>
                  <a:pt x="5148352" y="38"/>
                </a:lnTo>
                <a:lnTo>
                  <a:pt x="5365626" y="38"/>
                </a:lnTo>
                <a:lnTo>
                  <a:pt x="4574021" y="2548106"/>
                </a:lnTo>
                <a:lnTo>
                  <a:pt x="4573871" y="2551916"/>
                </a:lnTo>
                <a:lnTo>
                  <a:pt x="4576648" y="2564195"/>
                </a:lnTo>
                <a:lnTo>
                  <a:pt x="5925258" y="0"/>
                </a:lnTo>
                <a:lnTo>
                  <a:pt x="6195680" y="0"/>
                </a:lnTo>
                <a:lnTo>
                  <a:pt x="4576812" y="2564920"/>
                </a:lnTo>
                <a:lnTo>
                  <a:pt x="4577948" y="2569947"/>
                </a:lnTo>
                <a:lnTo>
                  <a:pt x="4576527" y="2565371"/>
                </a:lnTo>
                <a:lnTo>
                  <a:pt x="4573542" y="2570100"/>
                </a:lnTo>
                <a:lnTo>
                  <a:pt x="4576342" y="2564777"/>
                </a:lnTo>
                <a:lnTo>
                  <a:pt x="4573699" y="2556271"/>
                </a:lnTo>
                <a:lnTo>
                  <a:pt x="4573206" y="2568777"/>
                </a:lnTo>
                <a:lnTo>
                  <a:pt x="4572575" y="2552763"/>
                </a:lnTo>
                <a:lnTo>
                  <a:pt x="4568842" y="2564777"/>
                </a:lnTo>
                <a:lnTo>
                  <a:pt x="4571642" y="2570100"/>
                </a:lnTo>
                <a:lnTo>
                  <a:pt x="4568658" y="2565371"/>
                </a:lnTo>
                <a:lnTo>
                  <a:pt x="4567236" y="2569947"/>
                </a:lnTo>
                <a:lnTo>
                  <a:pt x="4568373" y="2564920"/>
                </a:lnTo>
                <a:lnTo>
                  <a:pt x="2949504" y="0"/>
                </a:lnTo>
                <a:close/>
              </a:path>
            </a:pathLst>
          </a:custGeom>
          <a:gradFill>
            <a:gsLst>
              <a:gs pos="0">
                <a:schemeClr val="bg1">
                  <a:alpha val="1000"/>
                </a:schemeClr>
              </a:gs>
              <a:gs pos="100000">
                <a:schemeClr val="bg1">
                  <a:alpha val="1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endParaRPr/>
          </a:p>
        </p:txBody>
      </p:sp>
      <p:sp>
        <p:nvSpPr>
          <p:cNvPr id="3" name="Subtitle 2"/>
          <p:cNvSpPr>
            <a:spLocks noGrp="1"/>
          </p:cNvSpPr>
          <p:nvPr>
            <p:ph type="subTitle" idx="1"/>
          </p:nvPr>
        </p:nvSpPr>
        <p:spPr>
          <a:xfrm>
            <a:off x="914400" y="3105150"/>
            <a:ext cx="7315200" cy="762000"/>
          </a:xfrm>
        </p:spPr>
        <p:txBody>
          <a:bodyPr>
            <a:normAutofit/>
          </a:bodyPr>
          <a:lstStyle>
            <a:lvl1pPr marL="0" indent="0" algn="ctr">
              <a:spcBef>
                <a:spcPts val="0"/>
              </a:spcBef>
              <a:buNone/>
              <a:defRPr sz="2100">
                <a:solidFill>
                  <a:schemeClr val="tx1"/>
                </a:solidFill>
              </a:defRPr>
            </a:lvl1pPr>
            <a:lvl2pPr marL="457181" indent="0" algn="ctr">
              <a:buNone/>
              <a:defRPr>
                <a:solidFill>
                  <a:schemeClr val="tx1">
                    <a:tint val="75000"/>
                  </a:schemeClr>
                </a:solidFill>
              </a:defRPr>
            </a:lvl2pPr>
            <a:lvl3pPr marL="914362" indent="0" algn="ctr">
              <a:buNone/>
              <a:defRPr>
                <a:solidFill>
                  <a:schemeClr val="tx1">
                    <a:tint val="75000"/>
                  </a:schemeClr>
                </a:solidFill>
              </a:defRPr>
            </a:lvl3pPr>
            <a:lvl4pPr marL="1371543" indent="0" algn="ctr">
              <a:buNone/>
              <a:defRPr>
                <a:solidFill>
                  <a:schemeClr val="tx1">
                    <a:tint val="75000"/>
                  </a:schemeClr>
                </a:solidFill>
              </a:defRPr>
            </a:lvl4pPr>
            <a:lvl5pPr marL="1828724" indent="0" algn="ctr">
              <a:buNone/>
              <a:defRPr>
                <a:solidFill>
                  <a:schemeClr val="tx1">
                    <a:tint val="75000"/>
                  </a:schemeClr>
                </a:solidFill>
              </a:defRPr>
            </a:lvl5pPr>
            <a:lvl6pPr marL="2285905" indent="0" algn="ctr">
              <a:buNone/>
              <a:defRPr>
                <a:solidFill>
                  <a:schemeClr val="tx1">
                    <a:tint val="75000"/>
                  </a:schemeClr>
                </a:solidFill>
              </a:defRPr>
            </a:lvl6pPr>
            <a:lvl7pPr marL="2743086" indent="0" algn="ctr">
              <a:buNone/>
              <a:defRPr>
                <a:solidFill>
                  <a:schemeClr val="tx1">
                    <a:tint val="75000"/>
                  </a:schemeClr>
                </a:solidFill>
              </a:defRPr>
            </a:lvl7pPr>
            <a:lvl8pPr marL="3200266" indent="0" algn="ctr">
              <a:buNone/>
              <a:defRPr>
                <a:solidFill>
                  <a:schemeClr val="tx1">
                    <a:tint val="75000"/>
                  </a:schemeClr>
                </a:solidFill>
              </a:defRPr>
            </a:lvl8pPr>
            <a:lvl9pPr marL="3657448" indent="0" algn="ctr">
              <a:buNone/>
              <a:defRPr>
                <a:solidFill>
                  <a:schemeClr val="tx1">
                    <a:tint val="75000"/>
                  </a:schemeClr>
                </a:solidFill>
              </a:defRPr>
            </a:lvl9pPr>
          </a:lstStyle>
          <a:p>
            <a:r>
              <a:rPr lang="en-US"/>
              <a:t>Click to edit Master subtitle style</a:t>
            </a:r>
            <a:endParaRPr/>
          </a:p>
        </p:txBody>
      </p:sp>
      <p:sp>
        <p:nvSpPr>
          <p:cNvPr id="62" name="Rectangle 61"/>
          <p:cNvSpPr/>
          <p:nvPr/>
        </p:nvSpPr>
        <p:spPr bwMode="hidden">
          <a:xfrm>
            <a:off x="0" y="1428751"/>
            <a:ext cx="9144000" cy="1611189"/>
          </a:xfrm>
          <a:prstGeom prst="rect">
            <a:avLst/>
          </a:prstGeom>
          <a:solidFill>
            <a:schemeClr val="bg1"/>
          </a:solidFill>
          <a:ln w="28575">
            <a:noFill/>
          </a:ln>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lnSpc>
                <a:spcPct val="90000"/>
              </a:lnSpc>
            </a:pPr>
            <a:endParaRPr sz="2400">
              <a:solidFill>
                <a:schemeClr val="tx2"/>
              </a:solidFill>
            </a:endParaRPr>
          </a:p>
        </p:txBody>
      </p:sp>
      <p:sp>
        <p:nvSpPr>
          <p:cNvPr id="2" name="Title 1"/>
          <p:cNvSpPr>
            <a:spLocks noGrp="1"/>
          </p:cNvSpPr>
          <p:nvPr>
            <p:ph type="ctrTitle"/>
          </p:nvPr>
        </p:nvSpPr>
        <p:spPr>
          <a:xfrm>
            <a:off x="914400" y="1428751"/>
            <a:ext cx="7315200" cy="1610945"/>
          </a:xfrm>
        </p:spPr>
        <p:txBody>
          <a:bodyPr anchor="ctr">
            <a:normAutofit/>
          </a:bodyPr>
          <a:lstStyle>
            <a:lvl1pPr algn="l">
              <a:defRPr sz="3300" cap="all" normalizeH="0" baseline="0"/>
            </a:lvl1pPr>
          </a:lstStyle>
          <a:p>
            <a:r>
              <a:rPr lang="en-US" dirty="0"/>
              <a:t>Click to edit Master title style</a:t>
            </a:r>
            <a:endParaRPr dirty="0"/>
          </a:p>
        </p:txBody>
      </p:sp>
      <p:sp>
        <p:nvSpPr>
          <p:cNvPr id="7" name="Footer Placeholder 4"/>
          <p:cNvSpPr>
            <a:spLocks noGrp="1"/>
          </p:cNvSpPr>
          <p:nvPr>
            <p:ph type="ftr" sz="quarter" idx="3"/>
          </p:nvPr>
        </p:nvSpPr>
        <p:spPr>
          <a:xfrm>
            <a:off x="0" y="4997196"/>
            <a:ext cx="5562600" cy="146304"/>
          </a:xfrm>
          <a:prstGeom prst="rect">
            <a:avLst/>
          </a:prstGeom>
        </p:spPr>
        <p:txBody>
          <a:bodyPr vert="horz" lIns="91436" tIns="45718" rIns="91436" bIns="45718" rtlCol="0" anchor="ctr"/>
          <a:lstStyle>
            <a:lvl1pPr marL="0" marR="0" indent="0" algn="l" defTabSz="457200" rtl="0" eaLnBrk="1" fontAlgn="auto" latinLnBrk="0" hangingPunct="1">
              <a:lnSpc>
                <a:spcPct val="100000"/>
              </a:lnSpc>
              <a:spcBef>
                <a:spcPts val="0"/>
              </a:spcBef>
              <a:spcAft>
                <a:spcPts val="0"/>
              </a:spcAft>
              <a:buClrTx/>
              <a:buSzTx/>
              <a:buFontTx/>
              <a:buNone/>
              <a:tabLst/>
              <a:defRPr sz="900">
                <a:solidFill>
                  <a:schemeClr val="tx1"/>
                </a:solidFill>
              </a:defRPr>
            </a:lvl1pPr>
          </a:lstStyle>
          <a:p>
            <a:r>
              <a:rPr lang="en-US"/>
              <a:t>© 2016 Keith A. Pray</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Alternate Picture with Caption">
    <p:spTree>
      <p:nvGrpSpPr>
        <p:cNvPr id="1" name=""/>
        <p:cNvGrpSpPr/>
        <p:nvPr/>
      </p:nvGrpSpPr>
      <p:grpSpPr>
        <a:xfrm>
          <a:off x="0" y="0"/>
          <a:ext cx="0" cy="0"/>
          <a:chOff x="0" y="0"/>
          <a:chExt cx="0" cy="0"/>
        </a:xfrm>
      </p:grpSpPr>
      <p:sp>
        <p:nvSpPr>
          <p:cNvPr id="9" name="Rectangle 8"/>
          <p:cNvSpPr/>
          <p:nvPr/>
        </p:nvSpPr>
        <p:spPr>
          <a:xfrm>
            <a:off x="0" y="-836"/>
            <a:ext cx="5715000" cy="514433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endParaRPr/>
          </a:p>
        </p:txBody>
      </p:sp>
      <p:sp>
        <p:nvSpPr>
          <p:cNvPr id="2" name="Title 1"/>
          <p:cNvSpPr>
            <a:spLocks noGrp="1"/>
          </p:cNvSpPr>
          <p:nvPr>
            <p:ph type="title"/>
          </p:nvPr>
        </p:nvSpPr>
        <p:spPr>
          <a:xfrm>
            <a:off x="5867400" y="361950"/>
            <a:ext cx="2971800" cy="1066800"/>
          </a:xfrm>
        </p:spPr>
        <p:txBody>
          <a:bodyPr anchor="b" anchorCtr="0">
            <a:normAutofit/>
          </a:bodyPr>
          <a:lstStyle>
            <a:lvl1pPr algn="l">
              <a:defRPr sz="2400" b="0"/>
            </a:lvl1pPr>
          </a:lstStyle>
          <a:p>
            <a:r>
              <a:rPr lang="en-US"/>
              <a:t>Click to edit Master title style</a:t>
            </a:r>
            <a:endParaRPr/>
          </a:p>
        </p:txBody>
      </p:sp>
      <p:sp>
        <p:nvSpPr>
          <p:cNvPr id="3" name="Picture Placeholder 2"/>
          <p:cNvSpPr>
            <a:spLocks noGrp="1"/>
          </p:cNvSpPr>
          <p:nvPr>
            <p:ph type="pic" idx="1"/>
          </p:nvPr>
        </p:nvSpPr>
        <p:spPr>
          <a:xfrm>
            <a:off x="381000" y="361950"/>
            <a:ext cx="4953001" cy="4381501"/>
          </a:xfrm>
          <a:noFill/>
          <a:ln w="9525">
            <a:noFill/>
            <a:miter lim="800000"/>
          </a:ln>
          <a:effectLst/>
        </p:spPr>
        <p:txBody>
          <a:bodyPr>
            <a:normAutofit/>
          </a:bodyPr>
          <a:lstStyle>
            <a:lvl1pPr marL="0" indent="0" algn="ctr">
              <a:buNone/>
              <a:defRPr sz="2000"/>
            </a:lvl1pPr>
            <a:lvl2pPr marL="457181" indent="0">
              <a:buNone/>
              <a:defRPr sz="2800"/>
            </a:lvl2pPr>
            <a:lvl3pPr marL="914362" indent="0">
              <a:buNone/>
              <a:defRPr sz="2400"/>
            </a:lvl3pPr>
            <a:lvl4pPr marL="1371543" indent="0">
              <a:buNone/>
              <a:defRPr sz="2000"/>
            </a:lvl4pPr>
            <a:lvl5pPr marL="1828724" indent="0">
              <a:buNone/>
              <a:defRPr sz="2000"/>
            </a:lvl5pPr>
            <a:lvl6pPr marL="2285905" indent="0">
              <a:buNone/>
              <a:defRPr sz="2000"/>
            </a:lvl6pPr>
            <a:lvl7pPr marL="2743086" indent="0">
              <a:buNone/>
              <a:defRPr sz="2000"/>
            </a:lvl7pPr>
            <a:lvl8pPr marL="3200266" indent="0">
              <a:buNone/>
              <a:defRPr sz="2000"/>
            </a:lvl8pPr>
            <a:lvl9pPr marL="3657448" indent="0">
              <a:buNone/>
              <a:defRPr sz="2000"/>
            </a:lvl9pPr>
          </a:lstStyle>
          <a:p>
            <a:r>
              <a:rPr lang="en-US"/>
              <a:t>Drag picture to placeholder or click icon to add</a:t>
            </a:r>
            <a:endParaRPr/>
          </a:p>
        </p:txBody>
      </p:sp>
      <p:sp>
        <p:nvSpPr>
          <p:cNvPr id="4" name="Text Placeholder 3"/>
          <p:cNvSpPr>
            <a:spLocks noGrp="1"/>
          </p:cNvSpPr>
          <p:nvPr>
            <p:ph type="body" sz="half" idx="2"/>
          </p:nvPr>
        </p:nvSpPr>
        <p:spPr>
          <a:xfrm>
            <a:off x="5867400" y="1581150"/>
            <a:ext cx="2971800" cy="3200400"/>
          </a:xfrm>
        </p:spPr>
        <p:txBody>
          <a:bodyPr>
            <a:normAutofit/>
          </a:bodyPr>
          <a:lstStyle>
            <a:lvl1pPr marL="0" indent="0">
              <a:spcBef>
                <a:spcPts val="1200"/>
              </a:spcBef>
              <a:buNone/>
              <a:defRPr sz="1500">
                <a:solidFill>
                  <a:schemeClr val="tx1"/>
                </a:solidFill>
              </a:defRPr>
            </a:lvl1pPr>
            <a:lvl2pPr marL="457181" indent="0">
              <a:buNone/>
              <a:defRPr sz="1200"/>
            </a:lvl2pPr>
            <a:lvl3pPr marL="914362" indent="0">
              <a:buNone/>
              <a:defRPr sz="1000"/>
            </a:lvl3pPr>
            <a:lvl4pPr marL="1371543" indent="0">
              <a:buNone/>
              <a:defRPr sz="900"/>
            </a:lvl4pPr>
            <a:lvl5pPr marL="1828724" indent="0">
              <a:buNone/>
              <a:defRPr sz="900"/>
            </a:lvl5pPr>
            <a:lvl6pPr marL="2285905" indent="0">
              <a:buNone/>
              <a:defRPr sz="900"/>
            </a:lvl6pPr>
            <a:lvl7pPr marL="2743086" indent="0">
              <a:buNone/>
              <a:defRPr sz="900"/>
            </a:lvl7pPr>
            <a:lvl8pPr marL="3200266" indent="0">
              <a:buNone/>
              <a:defRPr sz="900"/>
            </a:lvl8pPr>
            <a:lvl9pPr marL="3657448" indent="0">
              <a:buNone/>
              <a:defRPr sz="900"/>
            </a:lvl9pPr>
          </a:lstStyle>
          <a:p>
            <a:pPr lvl="0"/>
            <a:r>
              <a:rPr lang="en-US"/>
              <a:t>Click to edit Master text styles</a:t>
            </a:r>
          </a:p>
        </p:txBody>
      </p:sp>
    </p:spTree>
    <p:extLst>
      <p:ext uri="{BB962C8B-B14F-4D97-AF65-F5344CB8AC3E}">
        <p14:creationId xmlns:p14="http://schemas.microsoft.com/office/powerpoint/2010/main" val="20763039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lvl5pPr>
              <a:defRPr/>
            </a:lvl5pPr>
            <a:lvl6pPr marL="2002453">
              <a:defRPr baseline="0"/>
            </a:lvl6pPr>
            <a:lvl7pPr marL="2002453">
              <a:defRPr baseline="0"/>
            </a:lvl7pPr>
            <a:lvl8pPr marL="2002453">
              <a:defRPr baseline="0"/>
            </a:lvl8pPr>
            <a:lvl9pPr marL="2002453">
              <a:defRPr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a:t>© 2016 Keith A. Pray</a:t>
            </a:r>
            <a:endParaRPr lang="en-US" dirty="0"/>
          </a:p>
        </p:txBody>
      </p:sp>
      <p:sp>
        <p:nvSpPr>
          <p:cNvPr id="6" name="Slide Number Placeholder 5"/>
          <p:cNvSpPr>
            <a:spLocks noGrp="1"/>
          </p:cNvSpPr>
          <p:nvPr>
            <p:ph type="sldNum" sz="quarter" idx="12"/>
          </p:nvPr>
        </p:nvSpPr>
        <p:spPr/>
        <p:txBody>
          <a:bodyPr/>
          <a:lstStyle/>
          <a:p>
            <a:fld id="{A2A17EAB-8B51-5C40-8776-6683E51FA7A0}"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531994" y="361950"/>
            <a:ext cx="1383347" cy="4343401"/>
          </a:xfrm>
        </p:spPr>
        <p:txBody>
          <a:bodyPr vert="eaVert"/>
          <a:lstStyle/>
          <a:p>
            <a:r>
              <a:rPr lang="en-US"/>
              <a:t>Click to edit Master title style</a:t>
            </a:r>
            <a:endParaRPr/>
          </a:p>
        </p:txBody>
      </p:sp>
      <p:sp>
        <p:nvSpPr>
          <p:cNvPr id="3" name="Vertical Text Placeholder 2"/>
          <p:cNvSpPr>
            <a:spLocks noGrp="1"/>
          </p:cNvSpPr>
          <p:nvPr>
            <p:ph type="body" orient="vert" idx="1"/>
          </p:nvPr>
        </p:nvSpPr>
        <p:spPr>
          <a:xfrm>
            <a:off x="685800" y="361950"/>
            <a:ext cx="6781800" cy="4343401"/>
          </a:xfrm>
        </p:spPr>
        <p:txBody>
          <a:bodyPr vert="eaVert"/>
          <a:lstStyle>
            <a:lvl5pPr>
              <a:defRPr/>
            </a:lvl5pPr>
            <a:lvl6pPr>
              <a:defRPr/>
            </a:lvl6pPr>
            <a:lvl7pPr>
              <a:defRPr/>
            </a:lvl7pPr>
            <a:lvl8pPr>
              <a:defRPr baseline="0"/>
            </a:lvl8pPr>
            <a:lvl9pPr>
              <a:defRPr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a:t>© 2016 Keith A. Pray</a:t>
            </a:r>
            <a:endParaRPr lang="en-US" dirty="0"/>
          </a:p>
        </p:txBody>
      </p:sp>
      <p:sp>
        <p:nvSpPr>
          <p:cNvPr id="6" name="Slide Number Placeholder 5"/>
          <p:cNvSpPr>
            <a:spLocks noGrp="1"/>
          </p:cNvSpPr>
          <p:nvPr>
            <p:ph type="sldNum" sz="quarter" idx="12"/>
          </p:nvPr>
        </p:nvSpPr>
        <p:spPr/>
        <p:txBody>
          <a:bodyPr/>
          <a:lstStyle/>
          <a:p>
            <a:fld id="{A2A17EAB-8B51-5C40-8776-6683E51FA7A0}"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lvl5pPr>
              <a:defRPr/>
            </a:lvl5pPr>
            <a:lvl6pPr>
              <a:defRPr/>
            </a:lvl6pPr>
            <a:lvl7pPr>
              <a:defRPr/>
            </a:lvl7pPr>
            <a:lvl8pPr>
              <a:defRPr/>
            </a:lvl8pPr>
            <a:lvl9pPr>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a:t>© 2016 Keith A. Pray</a:t>
            </a:r>
          </a:p>
        </p:txBody>
      </p:sp>
      <p:sp>
        <p:nvSpPr>
          <p:cNvPr id="6" name="Slide Number Placeholder 5"/>
          <p:cNvSpPr>
            <a:spLocks noGrp="1"/>
          </p:cNvSpPr>
          <p:nvPr>
            <p:ph type="sldNum" sz="quarter" idx="12"/>
          </p:nvPr>
        </p:nvSpPr>
        <p:spPr/>
        <p:txBody>
          <a:bodyPr/>
          <a:lstStyle/>
          <a:p>
            <a:fld id="{A2A17EAB-8B51-5C40-8776-6683E51FA7A0}"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1" name="Isosceles Triangle 5"/>
          <p:cNvSpPr/>
          <p:nvPr/>
        </p:nvSpPr>
        <p:spPr>
          <a:xfrm>
            <a:off x="-1205" y="-836"/>
            <a:ext cx="9145184" cy="5147769"/>
          </a:xfrm>
          <a:custGeom>
            <a:avLst/>
            <a:gdLst/>
            <a:ahLst/>
            <a:cxnLst/>
            <a:rect l="l" t="t" r="r" b="b"/>
            <a:pathLst>
              <a:path w="9145184" h="5147769">
                <a:moveTo>
                  <a:pt x="4573206" y="2611793"/>
                </a:moveTo>
                <a:lnTo>
                  <a:pt x="4673081" y="5144337"/>
                </a:lnTo>
                <a:lnTo>
                  <a:pt x="4473331" y="5144337"/>
                </a:lnTo>
                <a:close/>
                <a:moveTo>
                  <a:pt x="4571642" y="2577669"/>
                </a:moveTo>
                <a:lnTo>
                  <a:pt x="4568842" y="2582993"/>
                </a:lnTo>
                <a:lnTo>
                  <a:pt x="4572592" y="2595063"/>
                </a:lnTo>
                <a:lnTo>
                  <a:pt x="4576342" y="2582993"/>
                </a:lnTo>
                <a:lnTo>
                  <a:pt x="4573542" y="2577669"/>
                </a:lnTo>
                <a:lnTo>
                  <a:pt x="4576527" y="2582398"/>
                </a:lnTo>
                <a:lnTo>
                  <a:pt x="4577948" y="2577822"/>
                </a:lnTo>
                <a:lnTo>
                  <a:pt x="4576812" y="2582849"/>
                </a:lnTo>
                <a:lnTo>
                  <a:pt x="6195680" y="5147769"/>
                </a:lnTo>
                <a:lnTo>
                  <a:pt x="5925258" y="5147769"/>
                </a:lnTo>
                <a:lnTo>
                  <a:pt x="4576648" y="2583574"/>
                </a:lnTo>
                <a:lnTo>
                  <a:pt x="4573436" y="2597778"/>
                </a:lnTo>
                <a:lnTo>
                  <a:pt x="5365626" y="5147732"/>
                </a:lnTo>
                <a:lnTo>
                  <a:pt x="5148352" y="5147731"/>
                </a:lnTo>
                <a:lnTo>
                  <a:pt x="4572592" y="2601509"/>
                </a:lnTo>
                <a:lnTo>
                  <a:pt x="3996832" y="5147731"/>
                </a:lnTo>
                <a:lnTo>
                  <a:pt x="3779558" y="5147732"/>
                </a:lnTo>
                <a:lnTo>
                  <a:pt x="4571749" y="2597778"/>
                </a:lnTo>
                <a:lnTo>
                  <a:pt x="4568537" y="2583574"/>
                </a:lnTo>
                <a:lnTo>
                  <a:pt x="3219926" y="5147769"/>
                </a:lnTo>
                <a:lnTo>
                  <a:pt x="2949504" y="5147769"/>
                </a:lnTo>
                <a:lnTo>
                  <a:pt x="4568373" y="2582849"/>
                </a:lnTo>
                <a:lnTo>
                  <a:pt x="4567236" y="2577822"/>
                </a:lnTo>
                <a:lnTo>
                  <a:pt x="4568658" y="2582398"/>
                </a:lnTo>
                <a:close/>
                <a:moveTo>
                  <a:pt x="4575557" y="2575085"/>
                </a:moveTo>
                <a:lnTo>
                  <a:pt x="7359080" y="5147393"/>
                </a:lnTo>
                <a:lnTo>
                  <a:pt x="6952676" y="5147393"/>
                </a:lnTo>
                <a:close/>
                <a:moveTo>
                  <a:pt x="4569627" y="2575085"/>
                </a:moveTo>
                <a:lnTo>
                  <a:pt x="2192508" y="5147393"/>
                </a:lnTo>
                <a:lnTo>
                  <a:pt x="1786104" y="5147393"/>
                </a:lnTo>
                <a:close/>
                <a:moveTo>
                  <a:pt x="4575024" y="2574459"/>
                </a:moveTo>
                <a:lnTo>
                  <a:pt x="4578940" y="2575344"/>
                </a:lnTo>
                <a:lnTo>
                  <a:pt x="4578048" y="2574781"/>
                </a:lnTo>
                <a:lnTo>
                  <a:pt x="4579253" y="2575415"/>
                </a:lnTo>
                <a:lnTo>
                  <a:pt x="9145184" y="3607878"/>
                </a:lnTo>
                <a:lnTo>
                  <a:pt x="9145184" y="3994264"/>
                </a:lnTo>
                <a:lnTo>
                  <a:pt x="4580914" y="2576289"/>
                </a:lnTo>
                <a:lnTo>
                  <a:pt x="9144554" y="4976484"/>
                </a:lnTo>
                <a:lnTo>
                  <a:pt x="9144554" y="5147483"/>
                </a:lnTo>
                <a:lnTo>
                  <a:pt x="8654212" y="5147483"/>
                </a:lnTo>
                <a:lnTo>
                  <a:pt x="4579973" y="2575996"/>
                </a:lnTo>
                <a:close/>
                <a:moveTo>
                  <a:pt x="4570160" y="2574459"/>
                </a:moveTo>
                <a:lnTo>
                  <a:pt x="4565211" y="2575996"/>
                </a:lnTo>
                <a:lnTo>
                  <a:pt x="490972" y="5147483"/>
                </a:lnTo>
                <a:lnTo>
                  <a:pt x="629" y="5147483"/>
                </a:lnTo>
                <a:lnTo>
                  <a:pt x="630" y="4976484"/>
                </a:lnTo>
                <a:lnTo>
                  <a:pt x="4564270" y="2576289"/>
                </a:lnTo>
                <a:lnTo>
                  <a:pt x="0" y="3994264"/>
                </a:lnTo>
                <a:lnTo>
                  <a:pt x="0" y="3607878"/>
                </a:lnTo>
                <a:lnTo>
                  <a:pt x="4565931" y="2575415"/>
                </a:lnTo>
                <a:lnTo>
                  <a:pt x="4567137" y="2574781"/>
                </a:lnTo>
                <a:lnTo>
                  <a:pt x="4566244" y="2575344"/>
                </a:lnTo>
                <a:close/>
                <a:moveTo>
                  <a:pt x="630" y="286"/>
                </a:moveTo>
                <a:lnTo>
                  <a:pt x="490972" y="286"/>
                </a:lnTo>
                <a:lnTo>
                  <a:pt x="4565212" y="2571773"/>
                </a:lnTo>
                <a:lnTo>
                  <a:pt x="4567326" y="2572430"/>
                </a:lnTo>
                <a:lnTo>
                  <a:pt x="4569443" y="2572513"/>
                </a:lnTo>
                <a:lnTo>
                  <a:pt x="1786104" y="376"/>
                </a:lnTo>
                <a:lnTo>
                  <a:pt x="2192508" y="376"/>
                </a:lnTo>
                <a:lnTo>
                  <a:pt x="4569471" y="2572514"/>
                </a:lnTo>
                <a:lnTo>
                  <a:pt x="4571301" y="2572587"/>
                </a:lnTo>
                <a:lnTo>
                  <a:pt x="4569599" y="2572654"/>
                </a:lnTo>
                <a:lnTo>
                  <a:pt x="4569627" y="2572684"/>
                </a:lnTo>
                <a:lnTo>
                  <a:pt x="4569595" y="2572654"/>
                </a:lnTo>
                <a:lnTo>
                  <a:pt x="4568222" y="2572708"/>
                </a:lnTo>
                <a:lnTo>
                  <a:pt x="4570160" y="2573310"/>
                </a:lnTo>
                <a:lnTo>
                  <a:pt x="4567604" y="2572732"/>
                </a:lnTo>
                <a:lnTo>
                  <a:pt x="4566783" y="2572765"/>
                </a:lnTo>
                <a:lnTo>
                  <a:pt x="4567137" y="2572988"/>
                </a:lnTo>
                <a:lnTo>
                  <a:pt x="4566717" y="2572767"/>
                </a:lnTo>
                <a:lnTo>
                  <a:pt x="1205" y="2752816"/>
                </a:lnTo>
                <a:lnTo>
                  <a:pt x="1205" y="2392358"/>
                </a:lnTo>
                <a:lnTo>
                  <a:pt x="4565974" y="2572377"/>
                </a:lnTo>
                <a:lnTo>
                  <a:pt x="4565931" y="2572354"/>
                </a:lnTo>
                <a:lnTo>
                  <a:pt x="0" y="1539891"/>
                </a:lnTo>
                <a:lnTo>
                  <a:pt x="0" y="1153505"/>
                </a:lnTo>
                <a:lnTo>
                  <a:pt x="4564271" y="2571481"/>
                </a:lnTo>
                <a:lnTo>
                  <a:pt x="630" y="171286"/>
                </a:lnTo>
                <a:close/>
                <a:moveTo>
                  <a:pt x="9144554" y="286"/>
                </a:moveTo>
                <a:lnTo>
                  <a:pt x="9144554" y="171286"/>
                </a:lnTo>
                <a:lnTo>
                  <a:pt x="4580915" y="2571480"/>
                </a:lnTo>
                <a:lnTo>
                  <a:pt x="9145184" y="1153505"/>
                </a:lnTo>
                <a:lnTo>
                  <a:pt x="9145184" y="1539891"/>
                </a:lnTo>
                <a:lnTo>
                  <a:pt x="4579254" y="2572354"/>
                </a:lnTo>
                <a:lnTo>
                  <a:pt x="4579211" y="2572377"/>
                </a:lnTo>
                <a:lnTo>
                  <a:pt x="9143978" y="2392358"/>
                </a:lnTo>
                <a:lnTo>
                  <a:pt x="9143979" y="2752816"/>
                </a:lnTo>
                <a:lnTo>
                  <a:pt x="4578467" y="2572767"/>
                </a:lnTo>
                <a:lnTo>
                  <a:pt x="4578048" y="2572988"/>
                </a:lnTo>
                <a:lnTo>
                  <a:pt x="4578402" y="2572765"/>
                </a:lnTo>
                <a:lnTo>
                  <a:pt x="4577580" y="2572732"/>
                </a:lnTo>
                <a:lnTo>
                  <a:pt x="4575024" y="2573310"/>
                </a:lnTo>
                <a:lnTo>
                  <a:pt x="4576963" y="2572708"/>
                </a:lnTo>
                <a:lnTo>
                  <a:pt x="4575590" y="2572654"/>
                </a:lnTo>
                <a:lnTo>
                  <a:pt x="4575557" y="2572684"/>
                </a:lnTo>
                <a:lnTo>
                  <a:pt x="4575585" y="2572654"/>
                </a:lnTo>
                <a:lnTo>
                  <a:pt x="4573884" y="2572587"/>
                </a:lnTo>
                <a:lnTo>
                  <a:pt x="4575714" y="2572515"/>
                </a:lnTo>
                <a:lnTo>
                  <a:pt x="6952676" y="376"/>
                </a:lnTo>
                <a:lnTo>
                  <a:pt x="7359080" y="376"/>
                </a:lnTo>
                <a:lnTo>
                  <a:pt x="4575742" y="2572513"/>
                </a:lnTo>
                <a:lnTo>
                  <a:pt x="4577858" y="2572430"/>
                </a:lnTo>
                <a:lnTo>
                  <a:pt x="4579973" y="2571773"/>
                </a:lnTo>
                <a:lnTo>
                  <a:pt x="8654212" y="286"/>
                </a:lnTo>
                <a:close/>
                <a:moveTo>
                  <a:pt x="3219926" y="0"/>
                </a:moveTo>
                <a:lnTo>
                  <a:pt x="4568537" y="2564195"/>
                </a:lnTo>
                <a:lnTo>
                  <a:pt x="4571749" y="2549991"/>
                </a:lnTo>
                <a:lnTo>
                  <a:pt x="3779558" y="38"/>
                </a:lnTo>
                <a:lnTo>
                  <a:pt x="3996832" y="38"/>
                </a:lnTo>
                <a:lnTo>
                  <a:pt x="4572260" y="2544793"/>
                </a:lnTo>
                <a:lnTo>
                  <a:pt x="4471935" y="837"/>
                </a:lnTo>
                <a:lnTo>
                  <a:pt x="4674477" y="837"/>
                </a:lnTo>
                <a:lnTo>
                  <a:pt x="4574412" y="2538215"/>
                </a:lnTo>
                <a:lnTo>
                  <a:pt x="5148352" y="38"/>
                </a:lnTo>
                <a:lnTo>
                  <a:pt x="5365626" y="38"/>
                </a:lnTo>
                <a:lnTo>
                  <a:pt x="4574021" y="2548106"/>
                </a:lnTo>
                <a:lnTo>
                  <a:pt x="4573871" y="2551916"/>
                </a:lnTo>
                <a:lnTo>
                  <a:pt x="4576648" y="2564195"/>
                </a:lnTo>
                <a:lnTo>
                  <a:pt x="5925258" y="0"/>
                </a:lnTo>
                <a:lnTo>
                  <a:pt x="6195680" y="0"/>
                </a:lnTo>
                <a:lnTo>
                  <a:pt x="4576812" y="2564920"/>
                </a:lnTo>
                <a:lnTo>
                  <a:pt x="4577948" y="2569947"/>
                </a:lnTo>
                <a:lnTo>
                  <a:pt x="4576527" y="2565371"/>
                </a:lnTo>
                <a:lnTo>
                  <a:pt x="4573542" y="2570100"/>
                </a:lnTo>
                <a:lnTo>
                  <a:pt x="4576342" y="2564777"/>
                </a:lnTo>
                <a:lnTo>
                  <a:pt x="4573699" y="2556271"/>
                </a:lnTo>
                <a:lnTo>
                  <a:pt x="4573206" y="2568777"/>
                </a:lnTo>
                <a:lnTo>
                  <a:pt x="4572575" y="2552763"/>
                </a:lnTo>
                <a:lnTo>
                  <a:pt x="4568842" y="2564777"/>
                </a:lnTo>
                <a:lnTo>
                  <a:pt x="4571642" y="2570100"/>
                </a:lnTo>
                <a:lnTo>
                  <a:pt x="4568658" y="2565371"/>
                </a:lnTo>
                <a:lnTo>
                  <a:pt x="4567236" y="2569947"/>
                </a:lnTo>
                <a:lnTo>
                  <a:pt x="4568373" y="2564920"/>
                </a:lnTo>
                <a:lnTo>
                  <a:pt x="2949504" y="0"/>
                </a:lnTo>
                <a:close/>
              </a:path>
            </a:pathLst>
          </a:custGeom>
          <a:gradFill>
            <a:gsLst>
              <a:gs pos="0">
                <a:schemeClr val="bg1">
                  <a:alpha val="1000"/>
                </a:schemeClr>
              </a:gs>
              <a:gs pos="100000">
                <a:schemeClr val="bg1">
                  <a:alpha val="1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endParaRPr/>
          </a:p>
        </p:txBody>
      </p:sp>
      <p:sp>
        <p:nvSpPr>
          <p:cNvPr id="2" name="Title 1"/>
          <p:cNvSpPr>
            <a:spLocks noGrp="1"/>
          </p:cNvSpPr>
          <p:nvPr>
            <p:ph type="title"/>
          </p:nvPr>
        </p:nvSpPr>
        <p:spPr>
          <a:xfrm>
            <a:off x="914400" y="1143000"/>
            <a:ext cx="7315200" cy="1494448"/>
          </a:xfrm>
        </p:spPr>
        <p:txBody>
          <a:bodyPr anchor="b" anchorCtr="0">
            <a:noAutofit/>
          </a:bodyPr>
          <a:lstStyle>
            <a:lvl1pPr algn="ctr">
              <a:defRPr sz="3300" b="0" cap="all" baseline="0"/>
            </a:lvl1pPr>
          </a:lstStyle>
          <a:p>
            <a:r>
              <a:rPr lang="en-US"/>
              <a:t>Click to edit Master title style</a:t>
            </a:r>
            <a:endParaRPr/>
          </a:p>
        </p:txBody>
      </p:sp>
      <p:sp>
        <p:nvSpPr>
          <p:cNvPr id="3" name="Text Placeholder 2"/>
          <p:cNvSpPr>
            <a:spLocks noGrp="1"/>
          </p:cNvSpPr>
          <p:nvPr>
            <p:ph type="body" idx="1"/>
          </p:nvPr>
        </p:nvSpPr>
        <p:spPr>
          <a:xfrm>
            <a:off x="914400" y="2724150"/>
            <a:ext cx="7315200" cy="762000"/>
          </a:xfrm>
        </p:spPr>
        <p:txBody>
          <a:bodyPr anchor="t" anchorCtr="0">
            <a:noAutofit/>
          </a:bodyPr>
          <a:lstStyle>
            <a:lvl1pPr marL="0" indent="0" algn="ctr">
              <a:spcBef>
                <a:spcPts val="0"/>
              </a:spcBef>
              <a:buNone/>
              <a:defRPr sz="2100">
                <a:solidFill>
                  <a:schemeClr val="tx1"/>
                </a:solidFill>
              </a:defRPr>
            </a:lvl1pPr>
            <a:lvl2pPr marL="457181" indent="0">
              <a:buNone/>
              <a:defRPr sz="1800">
                <a:solidFill>
                  <a:schemeClr val="tx1">
                    <a:tint val="75000"/>
                  </a:schemeClr>
                </a:solidFill>
              </a:defRPr>
            </a:lvl2pPr>
            <a:lvl3pPr marL="914362" indent="0">
              <a:buNone/>
              <a:defRPr sz="1600">
                <a:solidFill>
                  <a:schemeClr val="tx1">
                    <a:tint val="75000"/>
                  </a:schemeClr>
                </a:solidFill>
              </a:defRPr>
            </a:lvl3pPr>
            <a:lvl4pPr marL="1371543" indent="0">
              <a:buNone/>
              <a:defRPr sz="1400">
                <a:solidFill>
                  <a:schemeClr val="tx1">
                    <a:tint val="75000"/>
                  </a:schemeClr>
                </a:solidFill>
              </a:defRPr>
            </a:lvl4pPr>
            <a:lvl5pPr marL="1828724" indent="0">
              <a:buNone/>
              <a:defRPr sz="1400">
                <a:solidFill>
                  <a:schemeClr val="tx1">
                    <a:tint val="75000"/>
                  </a:schemeClr>
                </a:solidFill>
              </a:defRPr>
            </a:lvl5pPr>
            <a:lvl6pPr marL="2285905" indent="0">
              <a:buNone/>
              <a:defRPr sz="1400">
                <a:solidFill>
                  <a:schemeClr val="tx1">
                    <a:tint val="75000"/>
                  </a:schemeClr>
                </a:solidFill>
              </a:defRPr>
            </a:lvl6pPr>
            <a:lvl7pPr marL="2743086" indent="0">
              <a:buNone/>
              <a:defRPr sz="1400">
                <a:solidFill>
                  <a:schemeClr val="tx1">
                    <a:tint val="75000"/>
                  </a:schemeClr>
                </a:solidFill>
              </a:defRPr>
            </a:lvl7pPr>
            <a:lvl8pPr marL="3200266" indent="0">
              <a:buNone/>
              <a:defRPr sz="1400">
                <a:solidFill>
                  <a:schemeClr val="tx1">
                    <a:tint val="75000"/>
                  </a:schemeClr>
                </a:solidFill>
              </a:defRPr>
            </a:lvl8pPr>
            <a:lvl9pPr marL="3657448"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a:t>© 2016 Keith A. Pray</a:t>
            </a:r>
          </a:p>
        </p:txBody>
      </p:sp>
      <p:sp>
        <p:nvSpPr>
          <p:cNvPr id="6" name="Slide Number Placeholder 5"/>
          <p:cNvSpPr>
            <a:spLocks noGrp="1"/>
          </p:cNvSpPr>
          <p:nvPr>
            <p:ph type="sldNum" sz="quarter" idx="12"/>
          </p:nvPr>
        </p:nvSpPr>
        <p:spPr/>
        <p:txBody>
          <a:bodyPr/>
          <a:lstStyle/>
          <a:p>
            <a:fld id="{A2A17EAB-8B51-5C40-8776-6683E51FA7A0}"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685800" y="1352551"/>
            <a:ext cx="3733800" cy="3352800"/>
          </a:xfrm>
        </p:spPr>
        <p:txBody>
          <a:bodyPr>
            <a:normAutofit/>
          </a:bodyPr>
          <a:lstStyle>
            <a:lvl1pPr>
              <a:defRPr sz="1800"/>
            </a:lvl1pPr>
            <a:lvl2pPr>
              <a:defRPr sz="1500"/>
            </a:lvl2pPr>
            <a:lvl3pPr>
              <a:defRPr sz="1400"/>
            </a:lvl3pPr>
            <a:lvl4pPr>
              <a:defRPr sz="1200"/>
            </a:lvl4pPr>
            <a:lvl5pPr>
              <a:defRPr sz="1100"/>
            </a:lvl5pPr>
            <a:lvl6pPr>
              <a:defRPr sz="1100"/>
            </a:lvl6pPr>
            <a:lvl7pPr marL="2002453">
              <a:defRPr sz="1100"/>
            </a:lvl7pPr>
            <a:lvl8pPr marL="2002453">
              <a:defRPr sz="1100"/>
            </a:lvl8pPr>
            <a:lvl9pPr marL="2002453">
              <a:defRPr sz="1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Content Placeholder 3"/>
          <p:cNvSpPr>
            <a:spLocks noGrp="1"/>
          </p:cNvSpPr>
          <p:nvPr>
            <p:ph sz="half" idx="2"/>
          </p:nvPr>
        </p:nvSpPr>
        <p:spPr>
          <a:xfrm>
            <a:off x="4724400" y="1352551"/>
            <a:ext cx="3733800" cy="3352800"/>
          </a:xfrm>
        </p:spPr>
        <p:txBody>
          <a:bodyPr>
            <a:normAutofit/>
          </a:bodyPr>
          <a:lstStyle>
            <a:lvl1pPr>
              <a:defRPr sz="1800"/>
            </a:lvl1pPr>
            <a:lvl2pPr>
              <a:defRPr sz="1500"/>
            </a:lvl2pPr>
            <a:lvl3pPr>
              <a:defRPr sz="1400"/>
            </a:lvl3pPr>
            <a:lvl4pPr>
              <a:defRPr sz="1200"/>
            </a:lvl4pPr>
            <a:lvl5pPr>
              <a:defRPr sz="1100"/>
            </a:lvl5pPr>
            <a:lvl6pPr marL="2002453">
              <a:defRPr sz="1100" baseline="0"/>
            </a:lvl6pPr>
            <a:lvl7pPr marL="2002453">
              <a:defRPr sz="1100" baseline="0"/>
            </a:lvl7pPr>
            <a:lvl8pPr marL="2002453">
              <a:defRPr sz="1100" baseline="0"/>
            </a:lvl8pPr>
            <a:lvl9pPr marL="2002453">
              <a:defRPr sz="1100"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a:t>© 2016 Keith A. Pray</a:t>
            </a:r>
            <a:endParaRPr lang="en-US" dirty="0"/>
          </a:p>
        </p:txBody>
      </p:sp>
      <p:sp>
        <p:nvSpPr>
          <p:cNvPr id="7" name="Slide Number Placeholder 6"/>
          <p:cNvSpPr>
            <a:spLocks noGrp="1"/>
          </p:cNvSpPr>
          <p:nvPr>
            <p:ph type="sldNum" sz="quarter" idx="12"/>
          </p:nvPr>
        </p:nvSpPr>
        <p:spPr/>
        <p:txBody>
          <a:bodyPr/>
          <a:lstStyle/>
          <a:p>
            <a:fld id="{A2A17EAB-8B51-5C40-8776-6683E51FA7A0}"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a:p>
        </p:txBody>
      </p:sp>
      <p:sp>
        <p:nvSpPr>
          <p:cNvPr id="3" name="Text Placeholder 2"/>
          <p:cNvSpPr>
            <a:spLocks noGrp="1"/>
          </p:cNvSpPr>
          <p:nvPr>
            <p:ph type="body" idx="1"/>
          </p:nvPr>
        </p:nvSpPr>
        <p:spPr>
          <a:xfrm>
            <a:off x="685800" y="1352550"/>
            <a:ext cx="3733800" cy="685800"/>
          </a:xfrm>
        </p:spPr>
        <p:txBody>
          <a:bodyPr anchor="ctr">
            <a:noAutofit/>
          </a:bodyPr>
          <a:lstStyle>
            <a:lvl1pPr marL="0" indent="0">
              <a:lnSpc>
                <a:spcPct val="80000"/>
              </a:lnSpc>
              <a:spcBef>
                <a:spcPts val="0"/>
              </a:spcBef>
              <a:buNone/>
              <a:defRPr sz="2100" b="0">
                <a:solidFill>
                  <a:schemeClr val="tx1"/>
                </a:solidFill>
              </a:defRPr>
            </a:lvl1pPr>
            <a:lvl2pPr marL="457181" indent="0">
              <a:buNone/>
              <a:defRPr sz="2000" b="1"/>
            </a:lvl2pPr>
            <a:lvl3pPr marL="914362" indent="0">
              <a:buNone/>
              <a:defRPr sz="1800" b="1"/>
            </a:lvl3pPr>
            <a:lvl4pPr marL="1371543" indent="0">
              <a:buNone/>
              <a:defRPr sz="1600" b="1"/>
            </a:lvl4pPr>
            <a:lvl5pPr marL="1828724" indent="0">
              <a:buNone/>
              <a:defRPr sz="1600" b="1"/>
            </a:lvl5pPr>
            <a:lvl6pPr marL="2285905" indent="0">
              <a:buNone/>
              <a:defRPr sz="1600" b="1"/>
            </a:lvl6pPr>
            <a:lvl7pPr marL="2743086" indent="0">
              <a:buNone/>
              <a:defRPr sz="1600" b="1"/>
            </a:lvl7pPr>
            <a:lvl8pPr marL="3200266" indent="0">
              <a:buNone/>
              <a:defRPr sz="1600" b="1"/>
            </a:lvl8pPr>
            <a:lvl9pPr marL="3657448" indent="0">
              <a:buNone/>
              <a:defRPr sz="1600" b="1"/>
            </a:lvl9pPr>
          </a:lstStyle>
          <a:p>
            <a:pPr lvl="0"/>
            <a:r>
              <a:rPr lang="en-US"/>
              <a:t>Click to edit Master text styles</a:t>
            </a:r>
          </a:p>
        </p:txBody>
      </p:sp>
      <p:sp>
        <p:nvSpPr>
          <p:cNvPr id="4" name="Content Placeholder 3"/>
          <p:cNvSpPr>
            <a:spLocks noGrp="1"/>
          </p:cNvSpPr>
          <p:nvPr>
            <p:ph sz="half" idx="2"/>
          </p:nvPr>
        </p:nvSpPr>
        <p:spPr>
          <a:xfrm>
            <a:off x="685800" y="2038350"/>
            <a:ext cx="3733800" cy="2667000"/>
          </a:xfrm>
        </p:spPr>
        <p:txBody>
          <a:bodyPr>
            <a:normAutofit/>
          </a:bodyPr>
          <a:lstStyle>
            <a:lvl1pPr>
              <a:defRPr sz="1800"/>
            </a:lvl1pPr>
            <a:lvl2pPr>
              <a:defRPr sz="1500"/>
            </a:lvl2pPr>
            <a:lvl3pPr>
              <a:defRPr sz="1400"/>
            </a:lvl3pPr>
            <a:lvl4pPr>
              <a:defRPr sz="1200"/>
            </a:lvl4pPr>
            <a:lvl5pPr>
              <a:defRPr sz="1100"/>
            </a:lvl5pPr>
            <a:lvl6pPr marL="2002453">
              <a:defRPr sz="1100"/>
            </a:lvl6pPr>
            <a:lvl7pPr marL="2002453">
              <a:defRPr sz="1100"/>
            </a:lvl7pPr>
            <a:lvl8pPr marL="2002453">
              <a:defRPr sz="1100"/>
            </a:lvl8pPr>
            <a:lvl9pPr marL="2002453">
              <a:defRPr sz="1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Text Placeholder 4"/>
          <p:cNvSpPr>
            <a:spLocks noGrp="1"/>
          </p:cNvSpPr>
          <p:nvPr>
            <p:ph type="body" sz="quarter" idx="3"/>
          </p:nvPr>
        </p:nvSpPr>
        <p:spPr>
          <a:xfrm>
            <a:off x="4724400" y="1352550"/>
            <a:ext cx="3733800" cy="685800"/>
          </a:xfrm>
        </p:spPr>
        <p:txBody>
          <a:bodyPr anchor="ctr">
            <a:noAutofit/>
          </a:bodyPr>
          <a:lstStyle>
            <a:lvl1pPr marL="0" indent="0">
              <a:lnSpc>
                <a:spcPct val="80000"/>
              </a:lnSpc>
              <a:spcBef>
                <a:spcPts val="0"/>
              </a:spcBef>
              <a:buNone/>
              <a:defRPr sz="2100" b="0">
                <a:solidFill>
                  <a:schemeClr val="tx1"/>
                </a:solidFill>
              </a:defRPr>
            </a:lvl1pPr>
            <a:lvl2pPr marL="457181" indent="0">
              <a:buNone/>
              <a:defRPr sz="2000" b="1"/>
            </a:lvl2pPr>
            <a:lvl3pPr marL="914362" indent="0">
              <a:buNone/>
              <a:defRPr sz="1800" b="1"/>
            </a:lvl3pPr>
            <a:lvl4pPr marL="1371543" indent="0">
              <a:buNone/>
              <a:defRPr sz="1600" b="1"/>
            </a:lvl4pPr>
            <a:lvl5pPr marL="1828724" indent="0">
              <a:buNone/>
              <a:defRPr sz="1600" b="1"/>
            </a:lvl5pPr>
            <a:lvl6pPr marL="2285905" indent="0">
              <a:buNone/>
              <a:defRPr sz="1600" b="1"/>
            </a:lvl6pPr>
            <a:lvl7pPr marL="2743086" indent="0">
              <a:buNone/>
              <a:defRPr sz="1600" b="1"/>
            </a:lvl7pPr>
            <a:lvl8pPr marL="3200266" indent="0">
              <a:buNone/>
              <a:defRPr sz="1600" b="1"/>
            </a:lvl8pPr>
            <a:lvl9pPr marL="3657448"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724400" y="2038350"/>
            <a:ext cx="3733800" cy="2667000"/>
          </a:xfrm>
        </p:spPr>
        <p:txBody>
          <a:bodyPr>
            <a:normAutofit/>
          </a:bodyPr>
          <a:lstStyle>
            <a:lvl1pPr>
              <a:defRPr sz="1800"/>
            </a:lvl1pPr>
            <a:lvl2pPr>
              <a:defRPr sz="1500"/>
            </a:lvl2pPr>
            <a:lvl3pPr>
              <a:defRPr sz="1400"/>
            </a:lvl3pPr>
            <a:lvl4pPr>
              <a:defRPr sz="1200"/>
            </a:lvl4pPr>
            <a:lvl5pPr>
              <a:defRPr sz="1100"/>
            </a:lvl5pPr>
            <a:lvl6pPr marL="2002453">
              <a:defRPr sz="1100"/>
            </a:lvl6pPr>
            <a:lvl7pPr marL="2002453">
              <a:defRPr sz="1100"/>
            </a:lvl7pPr>
            <a:lvl8pPr marL="2002453">
              <a:defRPr sz="1100" baseline="0"/>
            </a:lvl8pPr>
            <a:lvl9pPr marL="2002453">
              <a:defRPr sz="1100"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r>
              <a:rPr lang="en-US"/>
              <a:t>© 2016 Keith A. Pray</a:t>
            </a:r>
          </a:p>
        </p:txBody>
      </p:sp>
      <p:sp>
        <p:nvSpPr>
          <p:cNvPr id="9" name="Slide Number Placeholder 8"/>
          <p:cNvSpPr>
            <a:spLocks noGrp="1"/>
          </p:cNvSpPr>
          <p:nvPr>
            <p:ph type="sldNum" sz="quarter" idx="12"/>
          </p:nvPr>
        </p:nvSpPr>
        <p:spPr/>
        <p:txBody>
          <a:bodyPr/>
          <a:lstStyle/>
          <a:p>
            <a:fld id="{A2A17EAB-8B51-5C40-8776-6683E51FA7A0}"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dirty="0"/>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r>
              <a:rPr lang="en-US"/>
              <a:t>© 2016 Keith A. Pray</a:t>
            </a:r>
            <a:endParaRPr lang="en-US" dirty="0"/>
          </a:p>
        </p:txBody>
      </p:sp>
      <p:sp>
        <p:nvSpPr>
          <p:cNvPr id="5" name="Slide Number Placeholder 4"/>
          <p:cNvSpPr>
            <a:spLocks noGrp="1"/>
          </p:cNvSpPr>
          <p:nvPr>
            <p:ph type="sldNum" sz="quarter" idx="12"/>
          </p:nvPr>
        </p:nvSpPr>
        <p:spPr/>
        <p:txBody>
          <a:bodyPr/>
          <a:lstStyle/>
          <a:p>
            <a:fld id="{A2A17EAB-8B51-5C40-8776-6683E51FA7A0}"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3"/>
          <p:cNvSpPr>
            <a:spLocks noGrp="1"/>
          </p:cNvSpPr>
          <p:nvPr>
            <p:ph type="ftr" sz="quarter" idx="11"/>
          </p:nvPr>
        </p:nvSpPr>
        <p:spPr>
          <a:xfrm>
            <a:off x="0" y="4997196"/>
            <a:ext cx="5562600" cy="146304"/>
          </a:xfrm>
        </p:spPr>
        <p:txBody>
          <a:bodyPr/>
          <a:lstStyle/>
          <a:p>
            <a:r>
              <a:rPr lang="en-US"/>
              <a:t>© 2016 Keith A. Pray</a:t>
            </a:r>
            <a:endParaRPr lang="en-US" dirty="0"/>
          </a:p>
        </p:txBody>
      </p:sp>
      <p:sp>
        <p:nvSpPr>
          <p:cNvPr id="3" name="Slide Number Placeholder 4"/>
          <p:cNvSpPr>
            <a:spLocks noGrp="1"/>
          </p:cNvSpPr>
          <p:nvPr>
            <p:ph type="sldNum" sz="quarter" idx="12"/>
          </p:nvPr>
        </p:nvSpPr>
        <p:spPr>
          <a:xfrm>
            <a:off x="8519160" y="4997196"/>
            <a:ext cx="624840" cy="146304"/>
          </a:xfrm>
        </p:spPr>
        <p:txBody>
          <a:bodyPr/>
          <a:lstStyle/>
          <a:p>
            <a:fld id="{A2A17EAB-8B51-5C40-8776-6683E51FA7A0}"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0" name="Rectangle 19"/>
          <p:cNvSpPr/>
          <p:nvPr/>
        </p:nvSpPr>
        <p:spPr>
          <a:xfrm>
            <a:off x="0" y="-836"/>
            <a:ext cx="5715000" cy="514433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endParaRPr/>
          </a:p>
        </p:txBody>
      </p:sp>
      <p:sp>
        <p:nvSpPr>
          <p:cNvPr id="2" name="Title 1"/>
          <p:cNvSpPr>
            <a:spLocks noGrp="1"/>
          </p:cNvSpPr>
          <p:nvPr>
            <p:ph type="title"/>
          </p:nvPr>
        </p:nvSpPr>
        <p:spPr>
          <a:xfrm>
            <a:off x="5867400" y="361950"/>
            <a:ext cx="2971800" cy="1066800"/>
          </a:xfrm>
        </p:spPr>
        <p:txBody>
          <a:bodyPr anchor="b">
            <a:noAutofit/>
          </a:bodyPr>
          <a:lstStyle>
            <a:lvl1pPr algn="l">
              <a:defRPr sz="2400" b="0"/>
            </a:lvl1pPr>
          </a:lstStyle>
          <a:p>
            <a:r>
              <a:rPr lang="en-US"/>
              <a:t>Click to edit Master title style</a:t>
            </a:r>
            <a:endParaRPr/>
          </a:p>
        </p:txBody>
      </p:sp>
      <p:sp>
        <p:nvSpPr>
          <p:cNvPr id="3" name="Content Placeholder 2"/>
          <p:cNvSpPr>
            <a:spLocks noGrp="1"/>
          </p:cNvSpPr>
          <p:nvPr>
            <p:ph idx="1"/>
          </p:nvPr>
        </p:nvSpPr>
        <p:spPr bwMode="white">
          <a:xfrm>
            <a:off x="381000" y="361950"/>
            <a:ext cx="4953000" cy="4381501"/>
          </a:xfrm>
        </p:spPr>
        <p:txBody>
          <a:bodyPr>
            <a:normAutofit/>
          </a:bodyPr>
          <a:lstStyle>
            <a:lvl1pPr>
              <a:defRPr sz="2100"/>
            </a:lvl1pPr>
            <a:lvl2pPr>
              <a:defRPr sz="1800"/>
            </a:lvl2pPr>
            <a:lvl3pPr>
              <a:defRPr sz="1500"/>
            </a:lvl3pPr>
            <a:lvl4pPr>
              <a:defRPr sz="14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Text Placeholder 3"/>
          <p:cNvSpPr>
            <a:spLocks noGrp="1"/>
          </p:cNvSpPr>
          <p:nvPr>
            <p:ph type="body" sz="half" idx="2"/>
          </p:nvPr>
        </p:nvSpPr>
        <p:spPr>
          <a:xfrm>
            <a:off x="5867400" y="1581150"/>
            <a:ext cx="2971800" cy="3200400"/>
          </a:xfrm>
        </p:spPr>
        <p:txBody>
          <a:bodyPr anchor="t" anchorCtr="0">
            <a:normAutofit/>
          </a:bodyPr>
          <a:lstStyle>
            <a:lvl1pPr marL="0" indent="0">
              <a:spcBef>
                <a:spcPts val="1200"/>
              </a:spcBef>
              <a:buNone/>
              <a:defRPr sz="1500">
                <a:solidFill>
                  <a:schemeClr val="tx1"/>
                </a:solidFill>
              </a:defRPr>
            </a:lvl1pPr>
            <a:lvl2pPr marL="457181" indent="0">
              <a:buNone/>
              <a:defRPr sz="1200"/>
            </a:lvl2pPr>
            <a:lvl3pPr marL="914362" indent="0">
              <a:buNone/>
              <a:defRPr sz="1000"/>
            </a:lvl3pPr>
            <a:lvl4pPr marL="1371543" indent="0">
              <a:buNone/>
              <a:defRPr sz="900"/>
            </a:lvl4pPr>
            <a:lvl5pPr marL="1828724" indent="0">
              <a:buNone/>
              <a:defRPr sz="900"/>
            </a:lvl5pPr>
            <a:lvl6pPr marL="2285905" indent="0">
              <a:buNone/>
              <a:defRPr sz="900"/>
            </a:lvl6pPr>
            <a:lvl7pPr marL="2743086" indent="0">
              <a:buNone/>
              <a:defRPr sz="900"/>
            </a:lvl7pPr>
            <a:lvl8pPr marL="3200266" indent="0">
              <a:buNone/>
              <a:defRPr sz="900"/>
            </a:lvl8pPr>
            <a:lvl9pPr marL="3657448" indent="0">
              <a:buNone/>
              <a:defRPr sz="900"/>
            </a:lvl9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Isosceles Triangle 5"/>
          <p:cNvSpPr/>
          <p:nvPr/>
        </p:nvSpPr>
        <p:spPr>
          <a:xfrm>
            <a:off x="-1205" y="-836"/>
            <a:ext cx="9145184" cy="5147769"/>
          </a:xfrm>
          <a:custGeom>
            <a:avLst/>
            <a:gdLst/>
            <a:ahLst/>
            <a:cxnLst/>
            <a:rect l="l" t="t" r="r" b="b"/>
            <a:pathLst>
              <a:path w="9145184" h="5147769">
                <a:moveTo>
                  <a:pt x="4573206" y="2611793"/>
                </a:moveTo>
                <a:lnTo>
                  <a:pt x="4673081" y="5144337"/>
                </a:lnTo>
                <a:lnTo>
                  <a:pt x="4473331" y="5144337"/>
                </a:lnTo>
                <a:close/>
                <a:moveTo>
                  <a:pt x="4571642" y="2577669"/>
                </a:moveTo>
                <a:lnTo>
                  <a:pt x="4568842" y="2582993"/>
                </a:lnTo>
                <a:lnTo>
                  <a:pt x="4572592" y="2595063"/>
                </a:lnTo>
                <a:lnTo>
                  <a:pt x="4576342" y="2582993"/>
                </a:lnTo>
                <a:lnTo>
                  <a:pt x="4573542" y="2577669"/>
                </a:lnTo>
                <a:lnTo>
                  <a:pt x="4576527" y="2582398"/>
                </a:lnTo>
                <a:lnTo>
                  <a:pt x="4577948" y="2577822"/>
                </a:lnTo>
                <a:lnTo>
                  <a:pt x="4576812" y="2582849"/>
                </a:lnTo>
                <a:lnTo>
                  <a:pt x="6195680" y="5147769"/>
                </a:lnTo>
                <a:lnTo>
                  <a:pt x="5925258" y="5147769"/>
                </a:lnTo>
                <a:lnTo>
                  <a:pt x="4576648" y="2583574"/>
                </a:lnTo>
                <a:lnTo>
                  <a:pt x="4573436" y="2597778"/>
                </a:lnTo>
                <a:lnTo>
                  <a:pt x="5365626" y="5147732"/>
                </a:lnTo>
                <a:lnTo>
                  <a:pt x="5148352" y="5147731"/>
                </a:lnTo>
                <a:lnTo>
                  <a:pt x="4572592" y="2601509"/>
                </a:lnTo>
                <a:lnTo>
                  <a:pt x="3996832" y="5147731"/>
                </a:lnTo>
                <a:lnTo>
                  <a:pt x="3779558" y="5147732"/>
                </a:lnTo>
                <a:lnTo>
                  <a:pt x="4571749" y="2597778"/>
                </a:lnTo>
                <a:lnTo>
                  <a:pt x="4568537" y="2583574"/>
                </a:lnTo>
                <a:lnTo>
                  <a:pt x="3219926" y="5147769"/>
                </a:lnTo>
                <a:lnTo>
                  <a:pt x="2949504" y="5147769"/>
                </a:lnTo>
                <a:lnTo>
                  <a:pt x="4568373" y="2582849"/>
                </a:lnTo>
                <a:lnTo>
                  <a:pt x="4567236" y="2577822"/>
                </a:lnTo>
                <a:lnTo>
                  <a:pt x="4568658" y="2582398"/>
                </a:lnTo>
                <a:close/>
                <a:moveTo>
                  <a:pt x="4575557" y="2575085"/>
                </a:moveTo>
                <a:lnTo>
                  <a:pt x="7359080" y="5147393"/>
                </a:lnTo>
                <a:lnTo>
                  <a:pt x="6952676" y="5147393"/>
                </a:lnTo>
                <a:close/>
                <a:moveTo>
                  <a:pt x="4569627" y="2575085"/>
                </a:moveTo>
                <a:lnTo>
                  <a:pt x="2192508" y="5147393"/>
                </a:lnTo>
                <a:lnTo>
                  <a:pt x="1786104" y="5147393"/>
                </a:lnTo>
                <a:close/>
                <a:moveTo>
                  <a:pt x="4575024" y="2574459"/>
                </a:moveTo>
                <a:lnTo>
                  <a:pt x="4578940" y="2575344"/>
                </a:lnTo>
                <a:lnTo>
                  <a:pt x="4578048" y="2574781"/>
                </a:lnTo>
                <a:lnTo>
                  <a:pt x="4579253" y="2575415"/>
                </a:lnTo>
                <a:lnTo>
                  <a:pt x="9145184" y="3607878"/>
                </a:lnTo>
                <a:lnTo>
                  <a:pt x="9145184" y="3994264"/>
                </a:lnTo>
                <a:lnTo>
                  <a:pt x="4580914" y="2576289"/>
                </a:lnTo>
                <a:lnTo>
                  <a:pt x="9144554" y="4976484"/>
                </a:lnTo>
                <a:lnTo>
                  <a:pt x="9144554" y="5147483"/>
                </a:lnTo>
                <a:lnTo>
                  <a:pt x="8654212" y="5147483"/>
                </a:lnTo>
                <a:lnTo>
                  <a:pt x="4579973" y="2575996"/>
                </a:lnTo>
                <a:close/>
                <a:moveTo>
                  <a:pt x="4570160" y="2574459"/>
                </a:moveTo>
                <a:lnTo>
                  <a:pt x="4565211" y="2575996"/>
                </a:lnTo>
                <a:lnTo>
                  <a:pt x="490972" y="5147483"/>
                </a:lnTo>
                <a:lnTo>
                  <a:pt x="629" y="5147483"/>
                </a:lnTo>
                <a:lnTo>
                  <a:pt x="630" y="4976484"/>
                </a:lnTo>
                <a:lnTo>
                  <a:pt x="4564270" y="2576289"/>
                </a:lnTo>
                <a:lnTo>
                  <a:pt x="0" y="3994264"/>
                </a:lnTo>
                <a:lnTo>
                  <a:pt x="0" y="3607878"/>
                </a:lnTo>
                <a:lnTo>
                  <a:pt x="4565931" y="2575415"/>
                </a:lnTo>
                <a:lnTo>
                  <a:pt x="4567137" y="2574781"/>
                </a:lnTo>
                <a:lnTo>
                  <a:pt x="4566244" y="2575344"/>
                </a:lnTo>
                <a:close/>
                <a:moveTo>
                  <a:pt x="630" y="286"/>
                </a:moveTo>
                <a:lnTo>
                  <a:pt x="490972" y="286"/>
                </a:lnTo>
                <a:lnTo>
                  <a:pt x="4565212" y="2571773"/>
                </a:lnTo>
                <a:lnTo>
                  <a:pt x="4567326" y="2572430"/>
                </a:lnTo>
                <a:lnTo>
                  <a:pt x="4569443" y="2572513"/>
                </a:lnTo>
                <a:lnTo>
                  <a:pt x="1786104" y="376"/>
                </a:lnTo>
                <a:lnTo>
                  <a:pt x="2192508" y="376"/>
                </a:lnTo>
                <a:lnTo>
                  <a:pt x="4569471" y="2572514"/>
                </a:lnTo>
                <a:lnTo>
                  <a:pt x="4571301" y="2572587"/>
                </a:lnTo>
                <a:lnTo>
                  <a:pt x="4569599" y="2572654"/>
                </a:lnTo>
                <a:lnTo>
                  <a:pt x="4569627" y="2572684"/>
                </a:lnTo>
                <a:lnTo>
                  <a:pt x="4569595" y="2572654"/>
                </a:lnTo>
                <a:lnTo>
                  <a:pt x="4568222" y="2572708"/>
                </a:lnTo>
                <a:lnTo>
                  <a:pt x="4570160" y="2573310"/>
                </a:lnTo>
                <a:lnTo>
                  <a:pt x="4567604" y="2572732"/>
                </a:lnTo>
                <a:lnTo>
                  <a:pt x="4566783" y="2572765"/>
                </a:lnTo>
                <a:lnTo>
                  <a:pt x="4567137" y="2572988"/>
                </a:lnTo>
                <a:lnTo>
                  <a:pt x="4566717" y="2572767"/>
                </a:lnTo>
                <a:lnTo>
                  <a:pt x="1205" y="2752816"/>
                </a:lnTo>
                <a:lnTo>
                  <a:pt x="1205" y="2392358"/>
                </a:lnTo>
                <a:lnTo>
                  <a:pt x="4565974" y="2572377"/>
                </a:lnTo>
                <a:lnTo>
                  <a:pt x="4565931" y="2572354"/>
                </a:lnTo>
                <a:lnTo>
                  <a:pt x="0" y="1539891"/>
                </a:lnTo>
                <a:lnTo>
                  <a:pt x="0" y="1153505"/>
                </a:lnTo>
                <a:lnTo>
                  <a:pt x="4564271" y="2571481"/>
                </a:lnTo>
                <a:lnTo>
                  <a:pt x="630" y="171286"/>
                </a:lnTo>
                <a:close/>
                <a:moveTo>
                  <a:pt x="9144554" y="286"/>
                </a:moveTo>
                <a:lnTo>
                  <a:pt x="9144554" y="171286"/>
                </a:lnTo>
                <a:lnTo>
                  <a:pt x="4580915" y="2571480"/>
                </a:lnTo>
                <a:lnTo>
                  <a:pt x="9145184" y="1153505"/>
                </a:lnTo>
                <a:lnTo>
                  <a:pt x="9145184" y="1539891"/>
                </a:lnTo>
                <a:lnTo>
                  <a:pt x="4579254" y="2572354"/>
                </a:lnTo>
                <a:lnTo>
                  <a:pt x="4579211" y="2572377"/>
                </a:lnTo>
                <a:lnTo>
                  <a:pt x="9143978" y="2392358"/>
                </a:lnTo>
                <a:lnTo>
                  <a:pt x="9143979" y="2752816"/>
                </a:lnTo>
                <a:lnTo>
                  <a:pt x="4578467" y="2572767"/>
                </a:lnTo>
                <a:lnTo>
                  <a:pt x="4578048" y="2572988"/>
                </a:lnTo>
                <a:lnTo>
                  <a:pt x="4578402" y="2572765"/>
                </a:lnTo>
                <a:lnTo>
                  <a:pt x="4577580" y="2572732"/>
                </a:lnTo>
                <a:lnTo>
                  <a:pt x="4575024" y="2573310"/>
                </a:lnTo>
                <a:lnTo>
                  <a:pt x="4576963" y="2572708"/>
                </a:lnTo>
                <a:lnTo>
                  <a:pt x="4575590" y="2572654"/>
                </a:lnTo>
                <a:lnTo>
                  <a:pt x="4575557" y="2572684"/>
                </a:lnTo>
                <a:lnTo>
                  <a:pt x="4575585" y="2572654"/>
                </a:lnTo>
                <a:lnTo>
                  <a:pt x="4573884" y="2572587"/>
                </a:lnTo>
                <a:lnTo>
                  <a:pt x="4575714" y="2572515"/>
                </a:lnTo>
                <a:lnTo>
                  <a:pt x="6952676" y="376"/>
                </a:lnTo>
                <a:lnTo>
                  <a:pt x="7359080" y="376"/>
                </a:lnTo>
                <a:lnTo>
                  <a:pt x="4575742" y="2572513"/>
                </a:lnTo>
                <a:lnTo>
                  <a:pt x="4577858" y="2572430"/>
                </a:lnTo>
                <a:lnTo>
                  <a:pt x="4579973" y="2571773"/>
                </a:lnTo>
                <a:lnTo>
                  <a:pt x="8654212" y="286"/>
                </a:lnTo>
                <a:close/>
                <a:moveTo>
                  <a:pt x="3219926" y="0"/>
                </a:moveTo>
                <a:lnTo>
                  <a:pt x="4568537" y="2564195"/>
                </a:lnTo>
                <a:lnTo>
                  <a:pt x="4571749" y="2549991"/>
                </a:lnTo>
                <a:lnTo>
                  <a:pt x="3779558" y="38"/>
                </a:lnTo>
                <a:lnTo>
                  <a:pt x="3996832" y="38"/>
                </a:lnTo>
                <a:lnTo>
                  <a:pt x="4572260" y="2544793"/>
                </a:lnTo>
                <a:lnTo>
                  <a:pt x="4471935" y="837"/>
                </a:lnTo>
                <a:lnTo>
                  <a:pt x="4674477" y="837"/>
                </a:lnTo>
                <a:lnTo>
                  <a:pt x="4574412" y="2538215"/>
                </a:lnTo>
                <a:lnTo>
                  <a:pt x="5148352" y="38"/>
                </a:lnTo>
                <a:lnTo>
                  <a:pt x="5365626" y="38"/>
                </a:lnTo>
                <a:lnTo>
                  <a:pt x="4574021" y="2548106"/>
                </a:lnTo>
                <a:lnTo>
                  <a:pt x="4573871" y="2551916"/>
                </a:lnTo>
                <a:lnTo>
                  <a:pt x="4576648" y="2564195"/>
                </a:lnTo>
                <a:lnTo>
                  <a:pt x="5925258" y="0"/>
                </a:lnTo>
                <a:lnTo>
                  <a:pt x="6195680" y="0"/>
                </a:lnTo>
                <a:lnTo>
                  <a:pt x="4576812" y="2564920"/>
                </a:lnTo>
                <a:lnTo>
                  <a:pt x="4577948" y="2569947"/>
                </a:lnTo>
                <a:lnTo>
                  <a:pt x="4576527" y="2565371"/>
                </a:lnTo>
                <a:lnTo>
                  <a:pt x="4573542" y="2570100"/>
                </a:lnTo>
                <a:lnTo>
                  <a:pt x="4576342" y="2564777"/>
                </a:lnTo>
                <a:lnTo>
                  <a:pt x="4573699" y="2556271"/>
                </a:lnTo>
                <a:lnTo>
                  <a:pt x="4573206" y="2568777"/>
                </a:lnTo>
                <a:lnTo>
                  <a:pt x="4572575" y="2552763"/>
                </a:lnTo>
                <a:lnTo>
                  <a:pt x="4568842" y="2564777"/>
                </a:lnTo>
                <a:lnTo>
                  <a:pt x="4571642" y="2570100"/>
                </a:lnTo>
                <a:lnTo>
                  <a:pt x="4568658" y="2565371"/>
                </a:lnTo>
                <a:lnTo>
                  <a:pt x="4567236" y="2569947"/>
                </a:lnTo>
                <a:lnTo>
                  <a:pt x="4568373" y="2564920"/>
                </a:lnTo>
                <a:lnTo>
                  <a:pt x="2949504" y="0"/>
                </a:lnTo>
                <a:close/>
              </a:path>
            </a:pathLst>
          </a:custGeom>
          <a:gradFill>
            <a:gsLst>
              <a:gs pos="0">
                <a:schemeClr val="bg1">
                  <a:alpha val="1000"/>
                </a:schemeClr>
              </a:gs>
              <a:gs pos="100000">
                <a:schemeClr val="bg1">
                  <a:alpha val="1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endParaRPr/>
          </a:p>
        </p:txBody>
      </p:sp>
      <p:sp>
        <p:nvSpPr>
          <p:cNvPr id="9" name="Rectangle 8"/>
          <p:cNvSpPr/>
          <p:nvPr/>
        </p:nvSpPr>
        <p:spPr>
          <a:xfrm>
            <a:off x="0" y="-836"/>
            <a:ext cx="4571386" cy="514433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endParaRPr/>
          </a:p>
        </p:txBody>
      </p:sp>
      <p:sp>
        <p:nvSpPr>
          <p:cNvPr id="2" name="Title 1"/>
          <p:cNvSpPr>
            <a:spLocks noGrp="1"/>
          </p:cNvSpPr>
          <p:nvPr>
            <p:ph type="title"/>
          </p:nvPr>
        </p:nvSpPr>
        <p:spPr>
          <a:xfrm>
            <a:off x="4800600" y="1428750"/>
            <a:ext cx="3886200" cy="1295400"/>
          </a:xfrm>
        </p:spPr>
        <p:txBody>
          <a:bodyPr anchor="b" anchorCtr="0">
            <a:normAutofit/>
          </a:bodyPr>
          <a:lstStyle>
            <a:lvl1pPr algn="l">
              <a:defRPr sz="2400" b="0"/>
            </a:lvl1pPr>
          </a:lstStyle>
          <a:p>
            <a:r>
              <a:rPr lang="en-US"/>
              <a:t>Click to edit Master title style</a:t>
            </a:r>
            <a:endParaRPr/>
          </a:p>
        </p:txBody>
      </p:sp>
      <p:sp>
        <p:nvSpPr>
          <p:cNvPr id="3" name="Picture Placeholder 2"/>
          <p:cNvSpPr>
            <a:spLocks noGrp="1"/>
          </p:cNvSpPr>
          <p:nvPr>
            <p:ph type="pic" idx="1"/>
          </p:nvPr>
        </p:nvSpPr>
        <p:spPr>
          <a:xfrm>
            <a:off x="381001" y="361951"/>
            <a:ext cx="3809386" cy="4397030"/>
          </a:xfrm>
          <a:noFill/>
          <a:ln w="9525">
            <a:noFill/>
            <a:miter lim="800000"/>
          </a:ln>
          <a:effectLst/>
        </p:spPr>
        <p:txBody>
          <a:bodyPr>
            <a:normAutofit/>
          </a:bodyPr>
          <a:lstStyle>
            <a:lvl1pPr marL="0" indent="0" algn="ctr">
              <a:buNone/>
              <a:defRPr sz="2000"/>
            </a:lvl1pPr>
            <a:lvl2pPr marL="457181" indent="0">
              <a:buNone/>
              <a:defRPr sz="2800"/>
            </a:lvl2pPr>
            <a:lvl3pPr marL="914362" indent="0">
              <a:buNone/>
              <a:defRPr sz="2400"/>
            </a:lvl3pPr>
            <a:lvl4pPr marL="1371543" indent="0">
              <a:buNone/>
              <a:defRPr sz="2000"/>
            </a:lvl4pPr>
            <a:lvl5pPr marL="1828724" indent="0">
              <a:buNone/>
              <a:defRPr sz="2000"/>
            </a:lvl5pPr>
            <a:lvl6pPr marL="2285905" indent="0">
              <a:buNone/>
              <a:defRPr sz="2000"/>
            </a:lvl6pPr>
            <a:lvl7pPr marL="2743086" indent="0">
              <a:buNone/>
              <a:defRPr sz="2000"/>
            </a:lvl7pPr>
            <a:lvl8pPr marL="3200266" indent="0">
              <a:buNone/>
              <a:defRPr sz="2000"/>
            </a:lvl8pPr>
            <a:lvl9pPr marL="3657448" indent="0">
              <a:buNone/>
              <a:defRPr sz="2000"/>
            </a:lvl9pPr>
          </a:lstStyle>
          <a:p>
            <a:r>
              <a:rPr lang="en-US"/>
              <a:t>Drag picture to placeholder or click icon to add</a:t>
            </a:r>
            <a:endParaRPr/>
          </a:p>
        </p:txBody>
      </p:sp>
      <p:sp>
        <p:nvSpPr>
          <p:cNvPr id="4" name="Text Placeholder 3"/>
          <p:cNvSpPr>
            <a:spLocks noGrp="1"/>
          </p:cNvSpPr>
          <p:nvPr>
            <p:ph type="body" sz="half" idx="2"/>
          </p:nvPr>
        </p:nvSpPr>
        <p:spPr>
          <a:xfrm>
            <a:off x="4800600" y="2800350"/>
            <a:ext cx="3886200" cy="1295400"/>
          </a:xfrm>
        </p:spPr>
        <p:txBody>
          <a:bodyPr>
            <a:normAutofit/>
          </a:bodyPr>
          <a:lstStyle>
            <a:lvl1pPr marL="0" indent="0">
              <a:spcBef>
                <a:spcPts val="1200"/>
              </a:spcBef>
              <a:buNone/>
              <a:defRPr sz="1500">
                <a:solidFill>
                  <a:schemeClr val="tx1"/>
                </a:solidFill>
              </a:defRPr>
            </a:lvl1pPr>
            <a:lvl2pPr marL="457181" indent="0">
              <a:buNone/>
              <a:defRPr sz="1200"/>
            </a:lvl2pPr>
            <a:lvl3pPr marL="914362" indent="0">
              <a:buNone/>
              <a:defRPr sz="1000"/>
            </a:lvl3pPr>
            <a:lvl4pPr marL="1371543" indent="0">
              <a:buNone/>
              <a:defRPr sz="900"/>
            </a:lvl4pPr>
            <a:lvl5pPr marL="1828724" indent="0">
              <a:buNone/>
              <a:defRPr sz="900"/>
            </a:lvl5pPr>
            <a:lvl6pPr marL="2285905" indent="0">
              <a:buNone/>
              <a:defRPr sz="900"/>
            </a:lvl6pPr>
            <a:lvl7pPr marL="2743086" indent="0">
              <a:buNone/>
              <a:defRPr sz="900"/>
            </a:lvl7pPr>
            <a:lvl8pPr marL="3200266" indent="0">
              <a:buNone/>
              <a:defRPr sz="900"/>
            </a:lvl8pPr>
            <a:lvl9pPr marL="3657448" indent="0">
              <a:buNone/>
              <a:defRPr sz="900"/>
            </a:lvl9pPr>
          </a:lstStyle>
          <a:p>
            <a:pPr lvl="0"/>
            <a:r>
              <a:rPr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0" y="361950"/>
            <a:ext cx="7772400" cy="914400"/>
          </a:xfrm>
          <a:prstGeom prst="rect">
            <a:avLst/>
          </a:prstGeom>
          <a:effectLst/>
        </p:spPr>
        <p:txBody>
          <a:bodyPr vert="horz" lIns="91436" tIns="45718" rIns="91436" bIns="45718" rtlCol="0" anchor="ctr" anchorCtr="0">
            <a:normAutofit/>
          </a:bodyPr>
          <a:lstStyle/>
          <a:p>
            <a:r>
              <a:rPr lang="en-US" dirty="0"/>
              <a:t>Click to edit Master title style</a:t>
            </a:r>
            <a:endParaRPr dirty="0"/>
          </a:p>
        </p:txBody>
      </p:sp>
      <p:sp>
        <p:nvSpPr>
          <p:cNvPr id="3" name="Text Placeholder 2"/>
          <p:cNvSpPr>
            <a:spLocks noGrp="1"/>
          </p:cNvSpPr>
          <p:nvPr>
            <p:ph type="body" idx="1"/>
          </p:nvPr>
        </p:nvSpPr>
        <p:spPr>
          <a:xfrm>
            <a:off x="685800" y="1352551"/>
            <a:ext cx="7772400" cy="3352800"/>
          </a:xfrm>
          <a:prstGeom prst="rect">
            <a:avLst/>
          </a:prstGeom>
        </p:spPr>
        <p:txBody>
          <a:bodyPr vert="horz" lIns="91436" tIns="45718" rIns="91436" bIns="45718"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dirty="0"/>
          </a:p>
        </p:txBody>
      </p:sp>
      <p:sp>
        <p:nvSpPr>
          <p:cNvPr id="4" name="Date Placeholder 3"/>
          <p:cNvSpPr>
            <a:spLocks noGrp="1"/>
          </p:cNvSpPr>
          <p:nvPr>
            <p:ph type="dt" sz="half" idx="2"/>
          </p:nvPr>
        </p:nvSpPr>
        <p:spPr>
          <a:xfrm>
            <a:off x="6553200" y="4997196"/>
            <a:ext cx="1066800" cy="146304"/>
          </a:xfrm>
          <a:prstGeom prst="rect">
            <a:avLst/>
          </a:prstGeom>
        </p:spPr>
        <p:txBody>
          <a:bodyPr vert="horz" lIns="91436" tIns="45718" rIns="91436" bIns="45718" rtlCol="0" anchor="ctr"/>
          <a:lstStyle>
            <a:lvl1pPr algn="r">
              <a:defRPr sz="900">
                <a:solidFill>
                  <a:schemeClr val="tx1"/>
                </a:solidFill>
              </a:defRPr>
            </a:lvl1pPr>
          </a:lstStyle>
          <a:p>
            <a:endParaRPr lang="en-US" dirty="0"/>
          </a:p>
        </p:txBody>
      </p:sp>
      <p:sp>
        <p:nvSpPr>
          <p:cNvPr id="5" name="Footer Placeholder 4"/>
          <p:cNvSpPr>
            <a:spLocks noGrp="1"/>
          </p:cNvSpPr>
          <p:nvPr>
            <p:ph type="ftr" sz="quarter" idx="3"/>
          </p:nvPr>
        </p:nvSpPr>
        <p:spPr>
          <a:xfrm>
            <a:off x="0" y="4997196"/>
            <a:ext cx="5562600" cy="146304"/>
          </a:xfrm>
          <a:prstGeom prst="rect">
            <a:avLst/>
          </a:prstGeom>
        </p:spPr>
        <p:txBody>
          <a:bodyPr vert="horz" lIns="91436" tIns="45718" rIns="91436" bIns="45718" rtlCol="0" anchor="ctr"/>
          <a:lstStyle>
            <a:lvl1pPr marL="0" marR="0" indent="0" algn="l" defTabSz="457200" rtl="0" eaLnBrk="1" fontAlgn="auto" latinLnBrk="0" hangingPunct="1">
              <a:lnSpc>
                <a:spcPct val="100000"/>
              </a:lnSpc>
              <a:spcBef>
                <a:spcPts val="0"/>
              </a:spcBef>
              <a:spcAft>
                <a:spcPts val="0"/>
              </a:spcAft>
              <a:buClrTx/>
              <a:buSzTx/>
              <a:buFontTx/>
              <a:buNone/>
              <a:tabLst/>
              <a:defRPr sz="900">
                <a:solidFill>
                  <a:schemeClr val="tx1"/>
                </a:solidFill>
              </a:defRPr>
            </a:lvl1pPr>
          </a:lstStyle>
          <a:p>
            <a:r>
              <a:rPr lang="en-US"/>
              <a:t>© 2016 Keith A. Pray</a:t>
            </a:r>
            <a:endParaRPr lang="en-US" dirty="0"/>
          </a:p>
        </p:txBody>
      </p:sp>
      <p:sp>
        <p:nvSpPr>
          <p:cNvPr id="6" name="Slide Number Placeholder 5"/>
          <p:cNvSpPr>
            <a:spLocks noGrp="1"/>
          </p:cNvSpPr>
          <p:nvPr>
            <p:ph type="sldNum" sz="quarter" idx="4"/>
          </p:nvPr>
        </p:nvSpPr>
        <p:spPr>
          <a:xfrm>
            <a:off x="8519160" y="4997196"/>
            <a:ext cx="624840" cy="146304"/>
          </a:xfrm>
          <a:prstGeom prst="rect">
            <a:avLst/>
          </a:prstGeom>
        </p:spPr>
        <p:txBody>
          <a:bodyPr vert="horz" lIns="91436" tIns="45718" rIns="91436" bIns="45718" rtlCol="0" anchor="ctr"/>
          <a:lstStyle>
            <a:lvl1pPr algn="r">
              <a:defRPr sz="900">
                <a:solidFill>
                  <a:schemeClr val="tx1"/>
                </a:solidFill>
              </a:defRPr>
            </a:lvl1pPr>
          </a:lstStyle>
          <a:p>
            <a:fld id="{A2A17EAB-8B51-5C40-8776-6683E51FA7A0}" type="slidenum">
              <a:rPr lang="en-US" smtClean="0"/>
              <a:pPr/>
              <a:t>‹#›</a:t>
            </a:fld>
            <a:endParaRPr lang="en-US"/>
          </a:p>
        </p:txBody>
      </p:sp>
      <p:grpSp>
        <p:nvGrpSpPr>
          <p:cNvPr id="10" name="Group 9"/>
          <p:cNvGrpSpPr/>
          <p:nvPr userDrawn="1"/>
        </p:nvGrpSpPr>
        <p:grpSpPr>
          <a:xfrm>
            <a:off x="23" y="21342"/>
            <a:ext cx="9143977" cy="295715"/>
            <a:chOff x="23" y="21342"/>
            <a:chExt cx="9143977" cy="295715"/>
          </a:xfrm>
        </p:grpSpPr>
        <p:sp>
          <p:nvSpPr>
            <p:cNvPr id="9" name="Rectangle 6"/>
            <p:cNvSpPr>
              <a:spLocks noChangeArrowheads="1"/>
            </p:cNvSpPr>
            <p:nvPr userDrawn="1"/>
          </p:nvSpPr>
          <p:spPr bwMode="auto">
            <a:xfrm>
              <a:off x="23" y="36417"/>
              <a:ext cx="9143977" cy="274320"/>
            </a:xfrm>
            <a:prstGeom prst="rect">
              <a:avLst/>
            </a:prstGeom>
            <a:gradFill flip="none" rotWithShape="1">
              <a:gsLst>
                <a:gs pos="0">
                  <a:schemeClr val="bg2"/>
                </a:gs>
                <a:gs pos="100000">
                  <a:schemeClr val="bg1"/>
                </a:gs>
              </a:gsLst>
              <a:path path="shape">
                <a:fillToRect l="50000" t="50000" r="50000" b="50000"/>
              </a:path>
              <a:tileRect/>
            </a:gradFill>
            <a:ln w="9525">
              <a:noFill/>
              <a:miter lim="800000"/>
              <a:headEnd/>
              <a:tailEnd/>
            </a:ln>
          </p:spPr>
          <p:txBody>
            <a:bodyPr tIns="0" anchor="ctr" anchorCtr="0">
              <a:prstTxWarp prst="textNoShape">
                <a:avLst/>
              </a:prstTxWarp>
            </a:bodyPr>
            <a:lstStyle/>
            <a:p>
              <a:pPr algn="l"/>
              <a:r>
                <a:rPr lang="en-US" dirty="0">
                  <a:solidFill>
                    <a:schemeClr val="tx1"/>
                  </a:solidFill>
                </a:rPr>
                <a:t>CS 3043 Social Implications Of Computing</a:t>
              </a:r>
            </a:p>
          </p:txBody>
        </p:sp>
        <p:pic>
          <p:nvPicPr>
            <p:cNvPr id="8" name="Picture 7" descr="WPI_Inst_Prim_FulClr_Rev.png"/>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8123338" y="21342"/>
              <a:ext cx="914400" cy="295715"/>
            </a:xfrm>
            <a:prstGeom prst="rect">
              <a:avLst/>
            </a:prstGeom>
          </p:spPr>
        </p:pic>
      </p:gr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hf hdr="0" dt="0"/>
  <p:txStyles>
    <p:titleStyle>
      <a:lvl1pPr algn="l" defTabSz="914362" rtl="0" eaLnBrk="1" latinLnBrk="0" hangingPunct="1">
        <a:lnSpc>
          <a:spcPct val="80000"/>
        </a:lnSpc>
        <a:spcBef>
          <a:spcPct val="0"/>
        </a:spcBef>
        <a:buNone/>
        <a:defRPr sz="2700" kern="1200" cap="all" baseline="0">
          <a:solidFill>
            <a:schemeClr val="tx1"/>
          </a:solidFill>
          <a:effectLst/>
          <a:latin typeface="+mj-lt"/>
          <a:ea typeface="+mj-ea"/>
          <a:cs typeface="+mj-cs"/>
        </a:defRPr>
      </a:lvl1pPr>
    </p:titleStyle>
    <p:bodyStyle>
      <a:lvl1pPr marL="205767" indent="-205767" algn="l" defTabSz="914362" rtl="0" eaLnBrk="1" latinLnBrk="0" hangingPunct="1">
        <a:lnSpc>
          <a:spcPct val="90000"/>
        </a:lnSpc>
        <a:spcBef>
          <a:spcPts val="1200"/>
        </a:spcBef>
        <a:buClr>
          <a:schemeClr val="tx2"/>
        </a:buClr>
        <a:buSzPct val="90000"/>
        <a:buFont typeface="Arial" pitchFamily="34" charset="0"/>
        <a:buChar char="•"/>
        <a:defRPr sz="2100" kern="1200">
          <a:solidFill>
            <a:schemeClr val="tx1"/>
          </a:solidFill>
          <a:latin typeface="+mn-lt"/>
          <a:ea typeface="+mn-ea"/>
          <a:cs typeface="+mn-cs"/>
        </a:defRPr>
      </a:lvl1pPr>
      <a:lvl2pPr marL="411535" indent="-205767" algn="l" defTabSz="914362" rtl="0" eaLnBrk="1" latinLnBrk="0" hangingPunct="1">
        <a:lnSpc>
          <a:spcPct val="90000"/>
        </a:lnSpc>
        <a:spcBef>
          <a:spcPts val="600"/>
        </a:spcBef>
        <a:buClr>
          <a:schemeClr val="tx2"/>
        </a:buClr>
        <a:buSzPct val="90000"/>
        <a:buFont typeface="Cambria" pitchFamily="18" charset="0"/>
        <a:buChar char="–"/>
        <a:defRPr sz="1800" kern="1200">
          <a:solidFill>
            <a:schemeClr val="tx1"/>
          </a:solidFill>
          <a:latin typeface="+mn-lt"/>
          <a:ea typeface="+mn-ea"/>
          <a:cs typeface="+mn-cs"/>
        </a:defRPr>
      </a:lvl2pPr>
      <a:lvl3pPr marL="617302" indent="-205767" algn="l" defTabSz="914362" rtl="0" eaLnBrk="1" latinLnBrk="0" hangingPunct="1">
        <a:lnSpc>
          <a:spcPct val="90000"/>
        </a:lnSpc>
        <a:spcBef>
          <a:spcPts val="600"/>
        </a:spcBef>
        <a:buClr>
          <a:schemeClr val="tx2"/>
        </a:buClr>
        <a:buFont typeface="Arial" pitchFamily="34" charset="0"/>
        <a:buChar char="•"/>
        <a:defRPr sz="1500" kern="1200">
          <a:solidFill>
            <a:schemeClr val="tx1"/>
          </a:solidFill>
          <a:latin typeface="+mn-lt"/>
          <a:ea typeface="+mn-ea"/>
          <a:cs typeface="+mn-cs"/>
        </a:defRPr>
      </a:lvl3pPr>
      <a:lvl4pPr marL="823070" indent="-205767" algn="l" defTabSz="914362" rtl="0" eaLnBrk="1" latinLnBrk="0" hangingPunct="1">
        <a:lnSpc>
          <a:spcPct val="90000"/>
        </a:lnSpc>
        <a:spcBef>
          <a:spcPts val="600"/>
        </a:spcBef>
        <a:buClr>
          <a:schemeClr val="tx2"/>
        </a:buClr>
        <a:buSzPct val="100000"/>
        <a:buFont typeface="Cambria" pitchFamily="18" charset="0"/>
        <a:buChar char="–"/>
        <a:defRPr sz="1400" kern="1200">
          <a:solidFill>
            <a:schemeClr val="tx1"/>
          </a:solidFill>
          <a:latin typeface="+mn-lt"/>
          <a:ea typeface="+mn-ea"/>
          <a:cs typeface="+mn-cs"/>
        </a:defRPr>
      </a:lvl4pPr>
      <a:lvl5pPr marL="1028837" indent="-205767" algn="l" defTabSz="914362" rtl="0" eaLnBrk="1" latinLnBrk="0" hangingPunct="1">
        <a:lnSpc>
          <a:spcPct val="90000"/>
        </a:lnSpc>
        <a:spcBef>
          <a:spcPts val="600"/>
        </a:spcBef>
        <a:buClr>
          <a:schemeClr val="tx2"/>
        </a:buClr>
        <a:buFont typeface="Arial" pitchFamily="34" charset="0"/>
        <a:buChar char="•"/>
        <a:defRPr sz="1200" kern="1200">
          <a:solidFill>
            <a:schemeClr val="tx1"/>
          </a:solidFill>
          <a:latin typeface="+mn-lt"/>
          <a:ea typeface="+mn-ea"/>
          <a:cs typeface="+mn-cs"/>
        </a:defRPr>
      </a:lvl5pPr>
      <a:lvl6pPr marL="1234605" indent="-205767" algn="l" defTabSz="914362" rtl="0" eaLnBrk="1" latinLnBrk="0" hangingPunct="1">
        <a:lnSpc>
          <a:spcPct val="90000"/>
        </a:lnSpc>
        <a:spcBef>
          <a:spcPts val="600"/>
        </a:spcBef>
        <a:buClr>
          <a:schemeClr val="tx2"/>
        </a:buClr>
        <a:buSzPct val="100000"/>
        <a:buFont typeface="Cambria" pitchFamily="18" charset="0"/>
        <a:buChar char="–"/>
        <a:defRPr sz="1200" kern="1200">
          <a:solidFill>
            <a:schemeClr val="tx1"/>
          </a:solidFill>
          <a:latin typeface="+mn-lt"/>
          <a:ea typeface="+mn-ea"/>
          <a:cs typeface="+mn-cs"/>
        </a:defRPr>
      </a:lvl6pPr>
      <a:lvl7pPr marL="1440372" indent="-205767" algn="l" defTabSz="914362" rtl="0" eaLnBrk="1" latinLnBrk="0" hangingPunct="1">
        <a:lnSpc>
          <a:spcPct val="90000"/>
        </a:lnSpc>
        <a:spcBef>
          <a:spcPts val="600"/>
        </a:spcBef>
        <a:buClr>
          <a:schemeClr val="tx2"/>
        </a:buClr>
        <a:buFont typeface="Arial" pitchFamily="34" charset="0"/>
        <a:buChar char="•"/>
        <a:defRPr sz="1200" kern="1200">
          <a:solidFill>
            <a:schemeClr val="tx1"/>
          </a:solidFill>
          <a:latin typeface="+mn-lt"/>
          <a:ea typeface="+mn-ea"/>
          <a:cs typeface="+mn-cs"/>
        </a:defRPr>
      </a:lvl7pPr>
      <a:lvl8pPr marL="1646139" indent="-205767" algn="l" defTabSz="914362" rtl="0" eaLnBrk="1" latinLnBrk="0" hangingPunct="1">
        <a:lnSpc>
          <a:spcPct val="90000"/>
        </a:lnSpc>
        <a:spcBef>
          <a:spcPts val="600"/>
        </a:spcBef>
        <a:buClr>
          <a:schemeClr val="tx2"/>
        </a:buClr>
        <a:buSzPct val="100000"/>
        <a:buFont typeface="Cambria" pitchFamily="18" charset="0"/>
        <a:buChar char="–"/>
        <a:defRPr sz="1200" kern="1200">
          <a:solidFill>
            <a:schemeClr val="tx1"/>
          </a:solidFill>
          <a:latin typeface="+mn-lt"/>
          <a:ea typeface="+mn-ea"/>
          <a:cs typeface="+mn-cs"/>
        </a:defRPr>
      </a:lvl8pPr>
      <a:lvl9pPr marL="1851907" indent="-205767" algn="l" defTabSz="914362" rtl="0" eaLnBrk="1" latinLnBrk="0" hangingPunct="1">
        <a:lnSpc>
          <a:spcPct val="90000"/>
        </a:lnSpc>
        <a:spcBef>
          <a:spcPts val="600"/>
        </a:spcBef>
        <a:buClr>
          <a:schemeClr val="tx2"/>
        </a:buClr>
        <a:buFont typeface="Arial" pitchFamily="34" charset="0"/>
        <a:buChar char="•"/>
        <a:defRPr sz="1200" kern="1200">
          <a:solidFill>
            <a:schemeClr val="tx1"/>
          </a:solidFill>
          <a:latin typeface="+mn-lt"/>
          <a:ea typeface="+mn-ea"/>
          <a:cs typeface="+mn-cs"/>
        </a:defRPr>
      </a:lvl9pPr>
    </p:bodyStyle>
    <p:otherStyle>
      <a:defPPr>
        <a:defRPr/>
      </a:defPPr>
      <a:lvl1pPr marL="0" algn="l" defTabSz="914362" rtl="0" eaLnBrk="1" latinLnBrk="0" hangingPunct="1">
        <a:defRPr sz="1800" kern="1200">
          <a:solidFill>
            <a:schemeClr val="tx1"/>
          </a:solidFill>
          <a:latin typeface="+mn-lt"/>
          <a:ea typeface="+mn-ea"/>
          <a:cs typeface="+mn-cs"/>
        </a:defRPr>
      </a:lvl1pPr>
      <a:lvl2pPr marL="457181" algn="l" defTabSz="914362" rtl="0" eaLnBrk="1" latinLnBrk="0" hangingPunct="1">
        <a:defRPr sz="1800" kern="1200">
          <a:solidFill>
            <a:schemeClr val="tx1"/>
          </a:solidFill>
          <a:latin typeface="+mn-lt"/>
          <a:ea typeface="+mn-ea"/>
          <a:cs typeface="+mn-cs"/>
        </a:defRPr>
      </a:lvl2pPr>
      <a:lvl3pPr marL="914362" algn="l" defTabSz="914362" rtl="0" eaLnBrk="1" latinLnBrk="0" hangingPunct="1">
        <a:defRPr sz="1800" kern="1200">
          <a:solidFill>
            <a:schemeClr val="tx1"/>
          </a:solidFill>
          <a:latin typeface="+mn-lt"/>
          <a:ea typeface="+mn-ea"/>
          <a:cs typeface="+mn-cs"/>
        </a:defRPr>
      </a:lvl3pPr>
      <a:lvl4pPr marL="1371543" algn="l" defTabSz="914362" rtl="0" eaLnBrk="1" latinLnBrk="0" hangingPunct="1">
        <a:defRPr sz="1800" kern="1200">
          <a:solidFill>
            <a:schemeClr val="tx1"/>
          </a:solidFill>
          <a:latin typeface="+mn-lt"/>
          <a:ea typeface="+mn-ea"/>
          <a:cs typeface="+mn-cs"/>
        </a:defRPr>
      </a:lvl4pPr>
      <a:lvl5pPr marL="1828724" algn="l" defTabSz="914362" rtl="0" eaLnBrk="1" latinLnBrk="0" hangingPunct="1">
        <a:defRPr sz="1800" kern="1200">
          <a:solidFill>
            <a:schemeClr val="tx1"/>
          </a:solidFill>
          <a:latin typeface="+mn-lt"/>
          <a:ea typeface="+mn-ea"/>
          <a:cs typeface="+mn-cs"/>
        </a:defRPr>
      </a:lvl5pPr>
      <a:lvl6pPr marL="2285905" algn="l" defTabSz="914362" rtl="0" eaLnBrk="1" latinLnBrk="0" hangingPunct="1">
        <a:defRPr sz="1800" kern="1200">
          <a:solidFill>
            <a:schemeClr val="tx1"/>
          </a:solidFill>
          <a:latin typeface="+mn-lt"/>
          <a:ea typeface="+mn-ea"/>
          <a:cs typeface="+mn-cs"/>
        </a:defRPr>
      </a:lvl6pPr>
      <a:lvl7pPr marL="2743086" algn="l" defTabSz="914362" rtl="0" eaLnBrk="1" latinLnBrk="0" hangingPunct="1">
        <a:defRPr sz="1800" kern="1200">
          <a:solidFill>
            <a:schemeClr val="tx1"/>
          </a:solidFill>
          <a:latin typeface="+mn-lt"/>
          <a:ea typeface="+mn-ea"/>
          <a:cs typeface="+mn-cs"/>
        </a:defRPr>
      </a:lvl7pPr>
      <a:lvl8pPr marL="3200266" algn="l" defTabSz="914362" rtl="0" eaLnBrk="1" latinLnBrk="0" hangingPunct="1">
        <a:defRPr sz="1800" kern="1200">
          <a:solidFill>
            <a:schemeClr val="tx1"/>
          </a:solidFill>
          <a:latin typeface="+mn-lt"/>
          <a:ea typeface="+mn-ea"/>
          <a:cs typeface="+mn-cs"/>
        </a:defRPr>
      </a:lvl8pPr>
      <a:lvl9pPr marL="3657448" algn="l" defTabSz="914362"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0" userDrawn="1">
          <p15:clr>
            <a:srgbClr val="F26B43"/>
          </p15:clr>
        </p15:guide>
        <p15:guide id="2" pos="3839"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upworthy.com/john-oliver-flew-10-hours-to-russia-to-interview-edward-snowden-and-get-him-on-record?c=ufb1"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www.youtube.com/watch?v=7Pq-S557XQU" TargetMode="External"/><Relationship Id="rId5" Type="http://schemas.openxmlformats.org/officeDocument/2006/relationships/hyperlink" Target="https://www.youtube.com/watch?v=N9qYF9DZPdw" TargetMode="External"/><Relationship Id="rId4" Type="http://schemas.openxmlformats.org/officeDocument/2006/relationships/hyperlink" Target="https://www.youtube.com/watch?v=qpMvS1Q1sos"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14400" y="3105150"/>
            <a:ext cx="7315200" cy="1428914"/>
          </a:xfrm>
        </p:spPr>
        <p:txBody>
          <a:bodyPr>
            <a:normAutofit/>
          </a:bodyPr>
          <a:lstStyle/>
          <a:p>
            <a:pPr algn="r"/>
            <a:r>
              <a:rPr lang="en-US" dirty="0"/>
              <a:t>Keith A. Pray</a:t>
            </a:r>
          </a:p>
          <a:p>
            <a:pPr algn="r"/>
            <a:r>
              <a:rPr lang="en-US" dirty="0"/>
              <a:t>Instructor</a:t>
            </a:r>
          </a:p>
          <a:p>
            <a:pPr algn="r"/>
            <a:endParaRPr lang="en-US" dirty="0"/>
          </a:p>
          <a:p>
            <a:r>
              <a:rPr lang="en-US" sz="2000" dirty="0" err="1"/>
              <a:t>socialimps.keithpray.net</a:t>
            </a:r>
            <a:endParaRPr lang="en-US" sz="2000" dirty="0"/>
          </a:p>
        </p:txBody>
      </p:sp>
      <p:sp>
        <p:nvSpPr>
          <p:cNvPr id="2" name="Title 1"/>
          <p:cNvSpPr>
            <a:spLocks noGrp="1"/>
          </p:cNvSpPr>
          <p:nvPr>
            <p:ph type="ctrTitle"/>
          </p:nvPr>
        </p:nvSpPr>
        <p:spPr/>
        <p:txBody>
          <a:bodyPr/>
          <a:lstStyle/>
          <a:p>
            <a:r>
              <a:rPr lang="en-US" dirty="0"/>
              <a:t>Class 14</a:t>
            </a:r>
            <a:br>
              <a:rPr lang="en-US" dirty="0"/>
            </a:br>
            <a:r>
              <a:rPr lang="en-US" dirty="0"/>
              <a:t>Last Days</a:t>
            </a:r>
          </a:p>
        </p:txBody>
      </p:sp>
      <p:sp>
        <p:nvSpPr>
          <p:cNvPr id="4" name="Footer Placeholder 3"/>
          <p:cNvSpPr>
            <a:spLocks noGrp="1"/>
          </p:cNvSpPr>
          <p:nvPr>
            <p:ph type="ftr" sz="quarter" idx="3"/>
          </p:nvPr>
        </p:nvSpPr>
        <p:spPr/>
        <p:txBody>
          <a:bodyPr/>
          <a:lstStyle/>
          <a:p>
            <a:r>
              <a:rPr lang="en-US"/>
              <a:t>© 2016 Keith A. Pray</a:t>
            </a:r>
            <a:endParaRPr lang="en-US" dirty="0"/>
          </a:p>
        </p:txBody>
      </p:sp>
    </p:spTree>
    <p:extLst>
      <p:ext uri="{BB962C8B-B14F-4D97-AF65-F5344CB8AC3E}">
        <p14:creationId xmlns:p14="http://schemas.microsoft.com/office/powerpoint/2010/main" val="24493412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4"/>
          <p:cNvSpPr>
            <a:spLocks noChangeArrowheads="1"/>
          </p:cNvSpPr>
          <p:nvPr/>
        </p:nvSpPr>
        <p:spPr bwMode="auto">
          <a:xfrm>
            <a:off x="0" y="1373099"/>
            <a:ext cx="9144000" cy="320194"/>
          </a:xfrm>
          <a:prstGeom prst="rect">
            <a:avLst/>
          </a:prstGeom>
          <a:solidFill>
            <a:schemeClr val="bg1">
              <a:alpha val="24000"/>
            </a:schemeClr>
          </a:solidFill>
          <a:ln w="9525">
            <a:solidFill>
              <a:schemeClr val="bg1"/>
            </a:solidFill>
            <a:miter lim="800000"/>
            <a:headEnd/>
            <a:tailEnd/>
          </a:ln>
        </p:spPr>
        <p:txBody>
          <a:bodyPr wrap="none" anchor="ctr">
            <a:prstTxWarp prst="textNoShape">
              <a:avLst/>
            </a:prstTxWarp>
          </a:bodyPr>
          <a:lstStyle/>
          <a:p>
            <a:endParaRPr lang="en-US"/>
          </a:p>
        </p:txBody>
      </p:sp>
      <p:sp>
        <p:nvSpPr>
          <p:cNvPr id="6" name="Title 5"/>
          <p:cNvSpPr>
            <a:spLocks noGrp="1"/>
          </p:cNvSpPr>
          <p:nvPr>
            <p:ph type="title"/>
          </p:nvPr>
        </p:nvSpPr>
        <p:spPr/>
        <p:txBody>
          <a:bodyPr/>
          <a:lstStyle/>
          <a:p>
            <a:r>
              <a:rPr lang="en-US" dirty="0"/>
              <a:t>Overview</a:t>
            </a:r>
          </a:p>
        </p:txBody>
      </p:sp>
      <p:sp>
        <p:nvSpPr>
          <p:cNvPr id="7" name="Content Placeholder 6"/>
          <p:cNvSpPr>
            <a:spLocks noGrp="1"/>
          </p:cNvSpPr>
          <p:nvPr>
            <p:ph idx="1"/>
          </p:nvPr>
        </p:nvSpPr>
        <p:spPr/>
        <p:txBody>
          <a:bodyPr/>
          <a:lstStyle/>
          <a:p>
            <a:pPr marL="457200" indent="-457200">
              <a:buFont typeface="+mj-lt"/>
              <a:buAutoNum type="arabicPeriod"/>
            </a:pPr>
            <a:r>
              <a:rPr lang="en-US" dirty="0"/>
              <a:t>Course Evaluations</a:t>
            </a:r>
          </a:p>
          <a:p>
            <a:pPr marL="457200" indent="-457200">
              <a:buFont typeface="+mj-lt"/>
              <a:buAutoNum type="arabicPeriod"/>
            </a:pPr>
            <a:r>
              <a:rPr lang="en-US" strike="sngStrike" dirty="0"/>
              <a:t>Students Present</a:t>
            </a:r>
          </a:p>
          <a:p>
            <a:pPr marL="457200" indent="-457200">
              <a:buFont typeface="+mj-lt"/>
              <a:buAutoNum type="arabicPeriod"/>
            </a:pPr>
            <a:r>
              <a:rPr lang="en-US" strike="sngStrike" dirty="0"/>
              <a:t>Guest Speaker</a:t>
            </a:r>
          </a:p>
          <a:p>
            <a:pPr marL="457200" indent="-457200">
              <a:buFont typeface="+mj-lt"/>
              <a:buAutoNum type="arabicPeriod"/>
            </a:pPr>
            <a:r>
              <a:rPr lang="en-US" dirty="0"/>
              <a:t>Students’ Choice</a:t>
            </a:r>
          </a:p>
        </p:txBody>
      </p:sp>
      <p:sp>
        <p:nvSpPr>
          <p:cNvPr id="4" name="Footer Placeholder 3"/>
          <p:cNvSpPr>
            <a:spLocks noGrp="1"/>
          </p:cNvSpPr>
          <p:nvPr>
            <p:ph type="ftr" sz="quarter" idx="11"/>
          </p:nvPr>
        </p:nvSpPr>
        <p:spPr/>
        <p:txBody>
          <a:bodyPr/>
          <a:lstStyle/>
          <a:p>
            <a:r>
              <a:rPr lang="en-US"/>
              <a:t>© 2016 Keith A. Pray</a:t>
            </a:r>
          </a:p>
        </p:txBody>
      </p:sp>
      <p:sp>
        <p:nvSpPr>
          <p:cNvPr id="2" name="Slide Number Placeholder 1"/>
          <p:cNvSpPr>
            <a:spLocks noGrp="1"/>
          </p:cNvSpPr>
          <p:nvPr>
            <p:ph type="sldNum" sz="quarter" idx="12"/>
          </p:nvPr>
        </p:nvSpPr>
        <p:spPr/>
        <p:txBody>
          <a:bodyPr/>
          <a:lstStyle/>
          <a:p>
            <a:fld id="{A2A17EAB-8B51-5C40-8776-6683E51FA7A0}" type="slidenum">
              <a:rPr lang="en-US" smtClean="0"/>
              <a:t>2</a:t>
            </a:fld>
            <a:endParaRPr lang="en-US"/>
          </a:p>
        </p:txBody>
      </p:sp>
    </p:spTree>
    <p:extLst>
      <p:ext uri="{BB962C8B-B14F-4D97-AF65-F5344CB8AC3E}">
        <p14:creationId xmlns:p14="http://schemas.microsoft.com/office/powerpoint/2010/main" val="20496101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Evaluations</a:t>
            </a:r>
          </a:p>
        </p:txBody>
      </p:sp>
      <p:sp>
        <p:nvSpPr>
          <p:cNvPr id="3" name="Content Placeholder 2"/>
          <p:cNvSpPr>
            <a:spLocks noGrp="1"/>
          </p:cNvSpPr>
          <p:nvPr>
            <p:ph idx="1"/>
          </p:nvPr>
        </p:nvSpPr>
        <p:spPr/>
        <p:txBody>
          <a:bodyPr>
            <a:normAutofit/>
          </a:bodyPr>
          <a:lstStyle/>
          <a:p>
            <a:r>
              <a:rPr lang="en-US" dirty="0"/>
              <a:t>Use only BLUE or BLACK ballpoint pen</a:t>
            </a:r>
          </a:p>
          <a:p>
            <a:r>
              <a:rPr lang="en-US" dirty="0"/>
              <a:t>Use an X to mark (Do NOT fill in box)</a:t>
            </a:r>
          </a:p>
          <a:p>
            <a:r>
              <a:rPr lang="en-US" dirty="0"/>
              <a:t>Course Evaluation</a:t>
            </a:r>
          </a:p>
          <a:p>
            <a:pPr lvl="1"/>
            <a:r>
              <a:rPr lang="en-US" dirty="0"/>
              <a:t>Write MY NAME and COURSE TITLE in box at top of form</a:t>
            </a:r>
          </a:p>
          <a:p>
            <a:pPr lvl="1"/>
            <a:r>
              <a:rPr lang="en-US" dirty="0"/>
              <a:t>Keith A. Pray</a:t>
            </a:r>
          </a:p>
          <a:p>
            <a:pPr lvl="1"/>
            <a:r>
              <a:rPr lang="en-US" dirty="0"/>
              <a:t>CS 3043 Social Implications Of Information Processing</a:t>
            </a:r>
          </a:p>
          <a:p>
            <a:pPr lvl="1"/>
            <a:r>
              <a:rPr lang="en-US" dirty="0"/>
              <a:t>Return to Academic Advising Office in Daniels Hall </a:t>
            </a:r>
          </a:p>
          <a:p>
            <a:pPr lvl="1"/>
            <a:r>
              <a:rPr lang="en-US" dirty="0"/>
              <a:t>Include “Evaluation Sheet” cover letter</a:t>
            </a:r>
          </a:p>
        </p:txBody>
      </p:sp>
      <p:sp>
        <p:nvSpPr>
          <p:cNvPr id="4" name="Footer Placeholder 3"/>
          <p:cNvSpPr>
            <a:spLocks noGrp="1"/>
          </p:cNvSpPr>
          <p:nvPr>
            <p:ph type="ftr" sz="quarter" idx="11"/>
          </p:nvPr>
        </p:nvSpPr>
        <p:spPr/>
        <p:txBody>
          <a:bodyPr/>
          <a:lstStyle/>
          <a:p>
            <a:r>
              <a:rPr lang="en-US"/>
              <a:t>© 2016 Keith A. Pray</a:t>
            </a:r>
          </a:p>
        </p:txBody>
      </p:sp>
      <p:sp>
        <p:nvSpPr>
          <p:cNvPr id="5" name="Slide Number Placeholder 4"/>
          <p:cNvSpPr>
            <a:spLocks noGrp="1"/>
          </p:cNvSpPr>
          <p:nvPr>
            <p:ph type="sldNum" sz="quarter" idx="12"/>
          </p:nvPr>
        </p:nvSpPr>
        <p:spPr/>
        <p:txBody>
          <a:bodyPr/>
          <a:lstStyle/>
          <a:p>
            <a:fld id="{A2A17EAB-8B51-5C40-8776-6683E51FA7A0}" type="slidenum">
              <a:rPr lang="en-US" smtClean="0"/>
              <a:t>3</a:t>
            </a:fld>
            <a:endParaRPr lang="en-US"/>
          </a:p>
        </p:txBody>
      </p:sp>
    </p:spTree>
    <p:extLst>
      <p:ext uri="{BB962C8B-B14F-4D97-AF65-F5344CB8AC3E}">
        <p14:creationId xmlns:p14="http://schemas.microsoft.com/office/powerpoint/2010/main" val="30459031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Students’ Choice</a:t>
            </a:r>
          </a:p>
        </p:txBody>
      </p:sp>
      <p:sp>
        <p:nvSpPr>
          <p:cNvPr id="3" name="Content Placeholder 2"/>
          <p:cNvSpPr>
            <a:spLocks noGrp="1"/>
          </p:cNvSpPr>
          <p:nvPr>
            <p:ph idx="1"/>
          </p:nvPr>
        </p:nvSpPr>
        <p:spPr/>
        <p:txBody>
          <a:bodyPr>
            <a:normAutofit fontScale="92500" lnSpcReduction="10000"/>
          </a:bodyPr>
          <a:lstStyle/>
          <a:p>
            <a:r>
              <a:rPr lang="en-US" dirty="0">
                <a:hlinkClick r:id="rId3"/>
              </a:rPr>
              <a:t>Last Week tonight with John Oliver</a:t>
            </a:r>
            <a:r>
              <a:rPr lang="en-US" dirty="0"/>
              <a:t> – Patriot Act, Edward Snowden (33:14)</a:t>
            </a:r>
          </a:p>
          <a:p>
            <a:r>
              <a:rPr lang="en-US" dirty="0">
                <a:hlinkClick r:id="rId4"/>
              </a:rPr>
              <a:t>It’s All About The Pentiums</a:t>
            </a:r>
            <a:r>
              <a:rPr lang="en-US" dirty="0"/>
              <a:t> - Weird Al (3:34) </a:t>
            </a:r>
          </a:p>
          <a:p>
            <a:r>
              <a:rPr lang="en-US" dirty="0">
                <a:ea typeface="ＭＳ Ｐゴシック" pitchFamily="-109" charset="-128"/>
                <a:cs typeface="ＭＳ Ｐゴシック" pitchFamily="-109" charset="-128"/>
                <a:hlinkClick r:id="rId5"/>
              </a:rPr>
              <a:t>White and Nerdy</a:t>
            </a:r>
            <a:r>
              <a:rPr lang="en-US" dirty="0">
                <a:ea typeface="ＭＳ Ｐゴシック" pitchFamily="-109" charset="-128"/>
                <a:cs typeface="ＭＳ Ｐゴシック" pitchFamily="-109" charset="-128"/>
              </a:rPr>
              <a:t> – Weird Al (2:50)</a:t>
            </a:r>
            <a:endParaRPr lang="en-US" dirty="0"/>
          </a:p>
          <a:p>
            <a:r>
              <a:rPr lang="en-US" dirty="0">
                <a:hlinkClick r:id="rId6"/>
              </a:rPr>
              <a:t>Humans Need Not Apply</a:t>
            </a:r>
            <a:r>
              <a:rPr lang="en-US" dirty="0"/>
              <a:t> - CGP Grey (15:00)</a:t>
            </a:r>
          </a:p>
          <a:p>
            <a:r>
              <a:rPr lang="en-US" dirty="0"/>
              <a:t>Which topic did we cover do you think will be most relevant in the coming years?</a:t>
            </a:r>
          </a:p>
          <a:p>
            <a:r>
              <a:rPr lang="en-US" dirty="0"/>
              <a:t>Emacs – psychoanalyze-pinhead</a:t>
            </a:r>
          </a:p>
          <a:p>
            <a:pPr lvl="1"/>
            <a:r>
              <a:rPr lang="en-US" dirty="0"/>
              <a:t>doctor (implementation of ELIZA)</a:t>
            </a:r>
          </a:p>
          <a:p>
            <a:pPr lvl="1"/>
            <a:r>
              <a:rPr lang="en-US" dirty="0"/>
              <a:t>yow (quotes from Zippy the Pinhead </a:t>
            </a:r>
            <a:r>
              <a:rPr lang="en-US" dirty="0" err="1"/>
              <a:t>zippythepinhead.com</a:t>
            </a:r>
            <a:r>
              <a:rPr lang="en-US" dirty="0"/>
              <a:t>)</a:t>
            </a:r>
          </a:p>
        </p:txBody>
      </p:sp>
      <p:sp>
        <p:nvSpPr>
          <p:cNvPr id="4" name="Footer Placeholder 3"/>
          <p:cNvSpPr>
            <a:spLocks noGrp="1"/>
          </p:cNvSpPr>
          <p:nvPr>
            <p:ph type="ftr" sz="quarter" idx="11"/>
          </p:nvPr>
        </p:nvSpPr>
        <p:spPr/>
        <p:txBody>
          <a:bodyPr/>
          <a:lstStyle/>
          <a:p>
            <a:r>
              <a:rPr lang="en-US"/>
              <a:t>© 2016 Keith A. Pray</a:t>
            </a:r>
          </a:p>
        </p:txBody>
      </p:sp>
      <p:sp>
        <p:nvSpPr>
          <p:cNvPr id="5" name="Slide Number Placeholder 4"/>
          <p:cNvSpPr>
            <a:spLocks noGrp="1"/>
          </p:cNvSpPr>
          <p:nvPr>
            <p:ph type="sldNum" sz="quarter" idx="12"/>
          </p:nvPr>
        </p:nvSpPr>
        <p:spPr/>
        <p:txBody>
          <a:bodyPr/>
          <a:lstStyle/>
          <a:p>
            <a:fld id="{A2A17EAB-8B51-5C40-8776-6683E51FA7A0}" type="slidenum">
              <a:rPr lang="en-US" smtClean="0"/>
              <a:t>4</a:t>
            </a:fld>
            <a:endParaRPr lang="en-US"/>
          </a:p>
        </p:txBody>
      </p:sp>
    </p:spTree>
    <p:extLst>
      <p:ext uri="{BB962C8B-B14F-4D97-AF65-F5344CB8AC3E}">
        <p14:creationId xmlns:p14="http://schemas.microsoft.com/office/powerpoint/2010/main" val="35652417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14400" y="3105150"/>
            <a:ext cx="7315200" cy="1428914"/>
          </a:xfrm>
        </p:spPr>
        <p:txBody>
          <a:bodyPr>
            <a:normAutofit/>
          </a:bodyPr>
          <a:lstStyle/>
          <a:p>
            <a:pPr algn="r"/>
            <a:r>
              <a:rPr lang="en-US" dirty="0"/>
              <a:t>Keith A. Pray</a:t>
            </a:r>
          </a:p>
          <a:p>
            <a:pPr algn="r"/>
            <a:r>
              <a:rPr lang="en-US" dirty="0"/>
              <a:t>Instructor</a:t>
            </a:r>
          </a:p>
          <a:p>
            <a:pPr algn="r"/>
            <a:endParaRPr lang="en-US" dirty="0"/>
          </a:p>
          <a:p>
            <a:r>
              <a:rPr lang="en-US" sz="2000" dirty="0" err="1"/>
              <a:t>socialimps.keithpray.net</a:t>
            </a:r>
            <a:endParaRPr lang="en-US" sz="2000" dirty="0"/>
          </a:p>
        </p:txBody>
      </p:sp>
      <p:sp>
        <p:nvSpPr>
          <p:cNvPr id="2" name="Title 1"/>
          <p:cNvSpPr>
            <a:spLocks noGrp="1"/>
          </p:cNvSpPr>
          <p:nvPr>
            <p:ph type="ctrTitle"/>
          </p:nvPr>
        </p:nvSpPr>
        <p:spPr/>
        <p:txBody>
          <a:bodyPr/>
          <a:lstStyle/>
          <a:p>
            <a:pPr algn="l"/>
            <a:r>
              <a:rPr lang="en-US" dirty="0"/>
              <a:t>Class 14</a:t>
            </a:r>
            <a:br>
              <a:rPr lang="en-US" dirty="0"/>
            </a:br>
            <a:r>
              <a:rPr lang="en-US" dirty="0"/>
              <a:t>The End</a:t>
            </a:r>
          </a:p>
        </p:txBody>
      </p:sp>
      <p:sp>
        <p:nvSpPr>
          <p:cNvPr id="4" name="Footer Placeholder 3"/>
          <p:cNvSpPr>
            <a:spLocks noGrp="1"/>
          </p:cNvSpPr>
          <p:nvPr>
            <p:ph type="ftr" sz="quarter" idx="3"/>
          </p:nvPr>
        </p:nvSpPr>
        <p:spPr/>
        <p:txBody>
          <a:bodyPr/>
          <a:lstStyle/>
          <a:p>
            <a:r>
              <a:rPr lang="en-US"/>
              <a:t>© 2016 Keith A. Pray</a:t>
            </a:r>
            <a:endParaRPr lang="en-US" dirty="0"/>
          </a:p>
        </p:txBody>
      </p:sp>
    </p:spTree>
    <p:extLst>
      <p:ext uri="{BB962C8B-B14F-4D97-AF65-F5344CB8AC3E}">
        <p14:creationId xmlns:p14="http://schemas.microsoft.com/office/powerpoint/2010/main" val="3675797891"/>
      </p:ext>
    </p:extLst>
  </p:cSld>
  <p:clrMapOvr>
    <a:masterClrMapping/>
  </p:clrMapOvr>
</p:sld>
</file>

<file path=ppt/theme/theme1.xml><?xml version="1.0" encoding="utf-8"?>
<a:theme xmlns:a="http://schemas.openxmlformats.org/drawingml/2006/main" name="Red Radial 16x9">
  <a:themeElements>
    <a:clrScheme name="RedRadial_16x9">
      <a:dk1>
        <a:sysClr val="windowText" lastClr="000000"/>
      </a:dk1>
      <a:lt1>
        <a:sysClr val="window" lastClr="FFFFFF"/>
      </a:lt1>
      <a:dk2>
        <a:srgbClr val="960000"/>
      </a:dk2>
      <a:lt2>
        <a:srgbClr val="BCB49E"/>
      </a:lt2>
      <a:accent1>
        <a:srgbClr val="DDA859"/>
      </a:accent1>
      <a:accent2>
        <a:srgbClr val="968A68"/>
      </a:accent2>
      <a:accent3>
        <a:srgbClr val="D3432B"/>
      </a:accent3>
      <a:accent4>
        <a:srgbClr val="BD9B47"/>
      </a:accent4>
      <a:accent5>
        <a:srgbClr val="618F91"/>
      </a:accent5>
      <a:accent6>
        <a:srgbClr val="DD7323"/>
      </a:accent6>
      <a:hlink>
        <a:srgbClr val="DDA859"/>
      </a:hlink>
      <a:folHlink>
        <a:srgbClr val="968A68"/>
      </a:folHlink>
    </a:clrScheme>
    <a:fontScheme name="Cambria">
      <a:maj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Extreme Shadow">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threePt" dir="tl">
              <a:rot lat="0" lon="0" rev="19800000"/>
            </a:lightRig>
          </a:scene3d>
          <a:sp3d prstMaterial="plastic">
            <a:bevelT w="25400" h="1905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38100" h="31750"/>
          </a:sp3d>
        </a:effectStyle>
      </a:effectStyleLst>
      <a:bgFillStyleLst>
        <a:solidFill>
          <a:schemeClr val="phClr"/>
        </a:solidFill>
        <a:gradFill rotWithShape="1">
          <a:gsLst>
            <a:gs pos="0">
              <a:schemeClr val="phClr">
                <a:tint val="100000"/>
                <a:shade val="80000"/>
                <a:satMod val="100000"/>
              </a:schemeClr>
            </a:gs>
            <a:gs pos="65000">
              <a:schemeClr val="phClr">
                <a:tint val="100000"/>
                <a:shade val="40000"/>
                <a:satMod val="100000"/>
              </a:schemeClr>
            </a:gs>
            <a:gs pos="100000">
              <a:schemeClr val="phClr">
                <a:shade val="5000"/>
                <a:satMod val="100000"/>
              </a:schemeClr>
            </a:gs>
          </a:gsLst>
          <a:path path="circle">
            <a:fillToRect l="25000" t="25000" r="25000" b="25000"/>
          </a:path>
        </a:gradFill>
        <a:gradFill flip="none" rotWithShape="1">
          <a:gsLst>
            <a:gs pos="17000">
              <a:schemeClr val="phClr"/>
            </a:gs>
            <a:gs pos="71000">
              <a:schemeClr val="phClr">
                <a:tint val="100000"/>
                <a:shade val="40000"/>
                <a:satMod val="100000"/>
              </a:schemeClr>
            </a:gs>
            <a:gs pos="100000">
              <a:schemeClr val="phClr">
                <a:shade val="5000"/>
                <a:satMod val="100000"/>
              </a:schemeClr>
            </a:gs>
          </a:gsLst>
          <a:path path="circle">
            <a:fillToRect l="50000" t="50000" r="50000" b="50000"/>
          </a:path>
          <a:tileRect/>
        </a:gradFill>
      </a:bgFillStyleLst>
    </a:fmtScheme>
  </a:themeElements>
  <a:objectDefaults>
    <a:spDef>
      <a:spPr>
        <a:ln>
          <a:miter lim="800000"/>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19050">
          <a:miter lim="800000"/>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lnSpc>
            <a:spcPct val="90000"/>
          </a:lnSpc>
          <a:defRPr sz="2800"/>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TS102804895.potx</Template>
  <TotalTime>42617</TotalTime>
  <Words>566</Words>
  <Application>Microsoft Macintosh PowerPoint</Application>
  <PresentationFormat>On-screen Show (16:9)</PresentationFormat>
  <Paragraphs>86</Paragraphs>
  <Slides>5</Slides>
  <Notes>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ＭＳ Ｐゴシック</vt:lpstr>
      <vt:lpstr>Arial</vt:lpstr>
      <vt:lpstr>Calibri</vt:lpstr>
      <vt:lpstr>Cambria</vt:lpstr>
      <vt:lpstr>Red Radial 16x9</vt:lpstr>
      <vt:lpstr>Class 14 Last Days</vt:lpstr>
      <vt:lpstr>Overview</vt:lpstr>
      <vt:lpstr>Evaluations</vt:lpstr>
      <vt:lpstr>Students’ Choice</vt:lpstr>
      <vt:lpstr>Class 14 The End</vt:lpstr>
    </vt:vector>
  </TitlesOfParts>
  <Company>WPI</Company>
  <LinksUpToDate>false</LinksUpToDate>
  <SharedDoc>false</SharedDoc>
  <HyperlinksChanged>false</HyperlinksChanged>
  <AppVersion>16.0012</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Keith A. Pray</dc:creator>
  <cp:lastModifiedBy>Keith Pray</cp:lastModifiedBy>
  <cp:revision>328</cp:revision>
  <cp:lastPrinted>2014-10-13T02:14:09Z</cp:lastPrinted>
  <dcterms:created xsi:type="dcterms:W3CDTF">2014-08-25T02:19:16Z</dcterms:created>
  <dcterms:modified xsi:type="dcterms:W3CDTF">2018-04-27T19:51:44Z</dcterms:modified>
</cp:coreProperties>
</file>