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91" r:id="rId3"/>
    <p:sldId id="279" r:id="rId4"/>
    <p:sldId id="259" r:id="rId5"/>
    <p:sldId id="287" r:id="rId6"/>
    <p:sldId id="288" r:id="rId7"/>
    <p:sldId id="277" r:id="rId8"/>
    <p:sldId id="261" r:id="rId9"/>
    <p:sldId id="289" r:id="rId10"/>
    <p:sldId id="281" r:id="rId11"/>
    <p:sldId id="280" r:id="rId12"/>
    <p:sldId id="282" r:id="rId13"/>
    <p:sldId id="283" r:id="rId14"/>
    <p:sldId id="284" r:id="rId15"/>
    <p:sldId id="285"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did the first paper go?</a:t>
            </a:r>
          </a:p>
          <a:p>
            <a:pPr eaLnBrk="1" hangingPunct="1"/>
            <a:r>
              <a:rPr lang="en-US" dirty="0">
                <a:latin typeface="Arial" charset="0"/>
                <a:ea typeface="ＭＳ Ｐゴシック" charset="-128"/>
                <a:cs typeface="ＭＳ Ｐゴシック" charset="-128"/>
              </a:rPr>
              <a:t>What were your topics?</a:t>
            </a:r>
          </a:p>
          <a:p>
            <a:pPr eaLnBrk="1" hangingPunct="1"/>
            <a:r>
              <a:rPr lang="en-US" dirty="0">
                <a:latin typeface="Arial" charset="0"/>
                <a:ea typeface="ＭＳ Ｐゴシック" charset="-128"/>
                <a:cs typeface="ＭＳ Ｐゴシック" charset="-128"/>
              </a:rPr>
              <a:t>What conclusions did you draw?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God? Society? Government?</a:t>
            </a:r>
          </a:p>
          <a:p>
            <a:pPr eaLnBrk="1" hangingPunct="1"/>
            <a:r>
              <a:rPr lang="en-US" dirty="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Turning natural resources into personal property.</a:t>
            </a:r>
          </a:p>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a:p>
            <a:pPr eaLnBrk="1" hangingPunct="1"/>
            <a:r>
              <a:rPr lang="en-US" dirty="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088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Etiquette – thoughts? Excellent this class.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Extra credit for identifying extra credit opportunities requires you complete the extra credit assignment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Harming someone else may be unavoidable.</a:t>
            </a:r>
          </a:p>
          <a:p>
            <a:r>
              <a:rPr lang="en-US" dirty="0"/>
              <a:t>Examples?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484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Actions</a:t>
            </a:r>
          </a:p>
        </p:txBody>
      </p:sp>
      <p:sp>
        <p:nvSpPr>
          <p:cNvPr id="3" name="Content Placeholder 2"/>
          <p:cNvSpPr>
            <a:spLocks noGrp="1"/>
          </p:cNvSpPr>
          <p:nvPr>
            <p:ph sz="half" idx="1"/>
          </p:nvPr>
        </p:nvSpPr>
        <p:spPr/>
        <p:txBody>
          <a:bodyPr/>
          <a:lstStyle/>
          <a:p>
            <a:r>
              <a:rPr lang="en-US" dirty="0"/>
              <a:t>Based on belief that people are</a:t>
            </a:r>
          </a:p>
          <a:p>
            <a:pPr lvl="1"/>
            <a:r>
              <a:rPr lang="en-US" dirty="0"/>
              <a:t>Rational</a:t>
            </a:r>
          </a:p>
          <a:p>
            <a:pPr lvl="1"/>
            <a:r>
              <a:rPr lang="en-US" dirty="0"/>
              <a:t>Free to choose</a:t>
            </a:r>
          </a:p>
          <a:p>
            <a:r>
              <a:rPr lang="en-US" dirty="0"/>
              <a:t>Mandatory</a:t>
            </a:r>
          </a:p>
          <a:p>
            <a:r>
              <a:rPr lang="en-US" dirty="0"/>
              <a:t>Prohibited</a:t>
            </a:r>
          </a:p>
          <a:p>
            <a:r>
              <a:rPr lang="en-US" dirty="0"/>
              <a:t>Acceptable</a:t>
            </a:r>
          </a:p>
          <a:p>
            <a:endParaRPr lang="en-US" dirty="0"/>
          </a:p>
        </p:txBody>
      </p:sp>
      <p:sp>
        <p:nvSpPr>
          <p:cNvPr id="4" name="Content Placeholder 3"/>
          <p:cNvSpPr>
            <a:spLocks noGrp="1"/>
          </p:cNvSpPr>
          <p:nvPr>
            <p:ph sz="half" idx="2"/>
          </p:nvPr>
        </p:nvSpPr>
        <p:spPr/>
        <p:txBody>
          <a:bodyPr/>
          <a:lstStyle/>
          <a:p>
            <a:r>
              <a:rPr lang="en-US" dirty="0"/>
              <a:t>Why does society care?</a:t>
            </a:r>
          </a:p>
          <a:p>
            <a:r>
              <a:rPr lang="en-US" dirty="0"/>
              <a:t>Why do individuals care?</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D0F0AFC2-5760-FF48-A9EA-91F6E1FE4926}"/>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69007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a:t>
            </a:r>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3552A1A3-5D8C-A04F-9F36-37CC9DB4A790}"/>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89742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D0280D50-E2E1-E149-9F72-A7DAF6D8C7A3}"/>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11" name="Action Button: Movie 10">
            <a:hlinkClick r:id="" action="ppaction://noaction"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or happiness. How to measure?</a:t>
            </a:r>
          </a:p>
          <a:p>
            <a:r>
              <a:rPr lang="en-US" dirty="0"/>
              <a:t>Watch 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3B090D98-B50A-D647-A9AF-8D4D958695C8}"/>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A58766A3-A9D3-004E-AAD2-BC6B3DF8C7C1}"/>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C4B23A06-77B4-7141-B514-4C8D53CFA788}"/>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9" name="Action Button: Movie 8">
            <a:hlinkClick r:id="" action="ppaction://noaction"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72836D3F-292D-8A44-A8F1-01F82955F2DF}"/>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5644F6EE-E8C7-CD45-9131-7D68F616772E}"/>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 (if possible)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69220C8-C112-214F-A96C-50DC10B0A3E1}"/>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a:extLst>
              <a:ext uri="{FF2B5EF4-FFF2-40B4-BE49-F238E27FC236}">
                <a16:creationId xmlns:a16="http://schemas.microsoft.com/office/drawing/2014/main" id="{861C39CE-80A0-2144-90F1-A4E8D2C2BFE0}"/>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10" name="Action Button: Movie 9">
            <a:hlinkClick r:id="" action="ppaction://noaction"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3 slots left</a:t>
            </a:r>
          </a:p>
          <a:p>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5C69B22-BAFE-0143-8141-622A34EC60FB}"/>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8928589-77B5-6345-A7EF-7B375B5F1FB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a:bodyPr>
          <a:lstStyle/>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pPr lvl="1"/>
            <a:r>
              <a:rPr lang="en-US" dirty="0"/>
              <a:t>Movie: Explore each computing technology portrayed</a:t>
            </a:r>
          </a:p>
          <a:p>
            <a:pPr lvl="1"/>
            <a:r>
              <a:rPr lang="en-US" dirty="0"/>
              <a:t>Computing Technology: How is technology portrayed in mass media?</a:t>
            </a:r>
          </a:p>
          <a:p>
            <a:r>
              <a:rPr lang="en-US" dirty="0"/>
              <a:t>Presentation</a:t>
            </a:r>
          </a:p>
          <a:p>
            <a:pPr lvl="1"/>
            <a:r>
              <a:rPr lang="en-US" dirty="0"/>
              <a:t>Give arguments for most salient conclusions drawn</a:t>
            </a:r>
          </a:p>
          <a:p>
            <a:pPr marL="0" indent="0" algn="ctr">
              <a:buNone/>
            </a:pPr>
            <a:r>
              <a:rPr lang="en-US" dirty="0"/>
              <a:t>Movie or Emerging Computing Technology?</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CC4873E7-09F8-814F-8413-CA48BAFF6F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4764BEF-33FB-C24C-8EBF-D1A5644DB892}"/>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A3458A8C-6B52-8B45-8506-4F2BB01FFF80}"/>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a:p>
            <a:r>
              <a:rPr lang="en-US" dirty="0"/>
              <a:t>pp. 87 “mother’s right to privacy”?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and seeing how many produce the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481889FA-18B0-8946-AD87-BA831026F0F1}"/>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E0A85986-9994-9C46-AEC6-E8ABDB939992}"/>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10746</TotalTime>
  <Words>1376</Words>
  <Application>Microsoft Macintosh PowerPoint</Application>
  <PresentationFormat>On-screen Show (16:9)</PresentationFormat>
  <Paragraphs>235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Cambria</vt: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Ethical Actions</vt:lpstr>
      <vt:lpstr>Rights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153</cp:revision>
  <dcterms:created xsi:type="dcterms:W3CDTF">2014-08-25T02:19:16Z</dcterms:created>
  <dcterms:modified xsi:type="dcterms:W3CDTF">2018-03-23T22:12:45Z</dcterms:modified>
</cp:coreProperties>
</file>