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8"/>
  </p:notesMasterIdLst>
  <p:handoutMasterIdLst>
    <p:handoutMasterId r:id="rId19"/>
  </p:handoutMasterIdLst>
  <p:sldIdLst>
    <p:sldId id="256" r:id="rId2"/>
    <p:sldId id="258" r:id="rId3"/>
    <p:sldId id="273" r:id="rId4"/>
    <p:sldId id="260" r:id="rId5"/>
    <p:sldId id="259" r:id="rId6"/>
    <p:sldId id="261" r:id="rId7"/>
    <p:sldId id="263" r:id="rId8"/>
    <p:sldId id="262" r:id="rId9"/>
    <p:sldId id="264" r:id="rId10"/>
    <p:sldId id="272" r:id="rId11"/>
    <p:sldId id="265" r:id="rId12"/>
    <p:sldId id="271" r:id="rId13"/>
    <p:sldId id="266" r:id="rId14"/>
    <p:sldId id="267" r:id="rId15"/>
    <p:sldId id="270" r:id="rId16"/>
    <p:sldId id="269" r:id="rId17"/>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917" autoAdjust="0"/>
    <p:restoredTop sz="83379" autoAdjust="0"/>
  </p:normalViewPr>
  <p:slideViewPr>
    <p:cSldViewPr snapToGrid="0" snapToObjects="1">
      <p:cViewPr varScale="1">
        <p:scale>
          <a:sx n="140" d="100"/>
          <a:sy n="140" d="100"/>
        </p:scale>
        <p:origin x="416" y="184"/>
      </p:cViewPr>
      <p:guideLst>
        <p:guide orient="horz" pos="1620"/>
        <p:guide pos="2880"/>
      </p:guideLst>
    </p:cSldViewPr>
  </p:slideViewPr>
  <p:notesTextViewPr>
    <p:cViewPr>
      <p:scale>
        <a:sx n="100" d="100"/>
        <a:sy n="100" d="100"/>
      </p:scale>
      <p:origin x="0" y="0"/>
    </p:cViewPr>
  </p:notesTextViewPr>
  <p:sorterViewPr>
    <p:cViewPr>
      <p:scale>
        <a:sx n="180" d="100"/>
        <a:sy n="180" d="100"/>
      </p:scale>
      <p:origin x="0" y="346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DEF980C-06B9-9541-9929-F1E71D9341C4}" type="datetimeFigureOut">
              <a:rPr lang="en-US" smtClean="0"/>
              <a:t>3/19/18</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CE36D42-B77C-2B48-B602-2114A3AD328F}" type="slidenum">
              <a:rPr lang="en-US" smtClean="0"/>
              <a:t>‹#›</a:t>
            </a:fld>
            <a:endParaRPr lang="en-US" dirty="0"/>
          </a:p>
        </p:txBody>
      </p:sp>
    </p:spTree>
    <p:extLst>
      <p:ext uri="{BB962C8B-B14F-4D97-AF65-F5344CB8AC3E}">
        <p14:creationId xmlns:p14="http://schemas.microsoft.com/office/powerpoint/2010/main" val="341716766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12BFA80-5DE8-754C-A5A4-B0D948BE7BE3}" type="datetimeFigureOut">
              <a:rPr lang="en-US" smtClean="0"/>
              <a:t>3/19/18</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70700B2-88B9-1642-B8EB-F86842378D04}" type="slidenum">
              <a:rPr lang="en-US" smtClean="0"/>
              <a:t>‹#›</a:t>
            </a:fld>
            <a:endParaRPr lang="en-US" dirty="0"/>
          </a:p>
        </p:txBody>
      </p:sp>
    </p:spTree>
    <p:extLst>
      <p:ext uri="{BB962C8B-B14F-4D97-AF65-F5344CB8AC3E}">
        <p14:creationId xmlns:p14="http://schemas.microsoft.com/office/powerpoint/2010/main" val="1368505680"/>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a:latin typeface="Arial" charset="0"/>
                <a:ea typeface="ＭＳ Ｐゴシック" charset="-128"/>
                <a:cs typeface="ＭＳ Ｐゴシック" charset="-128"/>
              </a:rPr>
              <a:t>Here’s the title slide to the first class. Excited already, aren’t you?</a:t>
            </a:r>
          </a:p>
          <a:p>
            <a:pPr eaLnBrk="1" hangingPunct="1"/>
            <a:r>
              <a:rPr lang="en-US" dirty="0">
                <a:latin typeface="Arial" charset="0"/>
                <a:ea typeface="ＭＳ Ｐゴシック" charset="-128"/>
                <a:cs typeface="ＭＳ Ｐゴシック" charset="-128"/>
              </a:rPr>
              <a:t>Practice critical thinking: Is there anything wrong with this slide?</a:t>
            </a:r>
          </a:p>
          <a:p>
            <a:pPr eaLnBrk="1" hangingPunct="1"/>
            <a:r>
              <a:rPr lang="en-US" dirty="0">
                <a:latin typeface="Arial" charset="0"/>
                <a:ea typeface="ＭＳ Ｐゴシック" charset="-128"/>
                <a:cs typeface="ＭＳ Ｐゴシック" charset="-128"/>
              </a:rPr>
              <a:t>Who knows what Emacs or vi</a:t>
            </a:r>
            <a:r>
              <a:rPr lang="en-US" baseline="0" dirty="0">
                <a:latin typeface="Arial" charset="0"/>
                <a:ea typeface="ＭＳ Ｐゴシック" charset="-128"/>
                <a:cs typeface="ＭＳ Ｐゴシック" charset="-128"/>
              </a:rPr>
              <a:t> is?</a:t>
            </a:r>
            <a:endParaRPr lang="en-US" dirty="0">
              <a:latin typeface="Arial" charset="0"/>
              <a:ea typeface="ＭＳ Ｐゴシック" charset="-128"/>
              <a:cs typeface="ＭＳ Ｐゴシック" charset="-128"/>
            </a:endParaRPr>
          </a:p>
          <a:p>
            <a:endParaRPr lang="en-US" dirty="0"/>
          </a:p>
        </p:txBody>
      </p:sp>
      <p:sp>
        <p:nvSpPr>
          <p:cNvPr id="4" name="Slide Number Placeholder 3"/>
          <p:cNvSpPr>
            <a:spLocks noGrp="1"/>
          </p:cNvSpPr>
          <p:nvPr>
            <p:ph type="sldNum" sz="quarter" idx="10"/>
          </p:nvPr>
        </p:nvSpPr>
        <p:spPr/>
        <p:txBody>
          <a:bodyPr/>
          <a:lstStyle/>
          <a:p>
            <a:fld id="{270700B2-88B9-1642-B8EB-F86842378D04}" type="slidenum">
              <a:rPr lang="en-US" smtClean="0"/>
              <a:t>1</a:t>
            </a:fld>
            <a:endParaRPr lang="en-US" dirty="0"/>
          </a:p>
        </p:txBody>
      </p:sp>
    </p:spTree>
    <p:extLst>
      <p:ext uri="{BB962C8B-B14F-4D97-AF65-F5344CB8AC3E}">
        <p14:creationId xmlns:p14="http://schemas.microsoft.com/office/powerpoint/2010/main" val="42553350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 http://</a:t>
            </a:r>
            <a:r>
              <a:rPr lang="en-US" dirty="0" err="1"/>
              <a:t>www.merriam-webster.com</a:t>
            </a:r>
            <a:r>
              <a:rPr lang="en-US" dirty="0"/>
              <a:t>/dictionary/technology (Accessed 2016-08-26)</a:t>
            </a:r>
          </a:p>
          <a:p>
            <a:r>
              <a:rPr lang="en-US" dirty="0"/>
              <a:t>Allan Kay: Pioneer in object oriented</a:t>
            </a:r>
            <a:r>
              <a:rPr lang="en-US" baseline="0" dirty="0"/>
              <a:t> programming</a:t>
            </a:r>
          </a:p>
          <a:p>
            <a:r>
              <a:rPr lang="en-US" baseline="0" dirty="0" err="1"/>
              <a:t>Hillis</a:t>
            </a:r>
            <a:r>
              <a:rPr lang="en-US" baseline="0" dirty="0"/>
              <a:t> Danny: Of Thinking Machines Corporation</a:t>
            </a:r>
          </a:p>
          <a:p>
            <a:endParaRPr lang="en-US" baseline="0" dirty="0"/>
          </a:p>
          <a:p>
            <a:r>
              <a:rPr lang="en-US" baseline="0" dirty="0"/>
              <a:t>Segue: What technologies have been invented during your lifetime?</a:t>
            </a:r>
            <a:endParaRPr lang="en-US" dirty="0"/>
          </a:p>
        </p:txBody>
      </p:sp>
      <p:sp>
        <p:nvSpPr>
          <p:cNvPr id="4" name="Slide Number Placeholder 3"/>
          <p:cNvSpPr>
            <a:spLocks noGrp="1"/>
          </p:cNvSpPr>
          <p:nvPr>
            <p:ph type="sldNum" sz="quarter" idx="10"/>
          </p:nvPr>
        </p:nvSpPr>
        <p:spPr/>
        <p:txBody>
          <a:bodyPr/>
          <a:lstStyle/>
          <a:p>
            <a:fld id="{270700B2-88B9-1642-B8EB-F86842378D04}" type="slidenum">
              <a:rPr lang="en-US" smtClean="0"/>
              <a:t>10</a:t>
            </a:fld>
            <a:endParaRPr lang="en-US" dirty="0"/>
          </a:p>
        </p:txBody>
      </p:sp>
    </p:spTree>
    <p:extLst>
      <p:ext uri="{BB962C8B-B14F-4D97-AF65-F5344CB8AC3E}">
        <p14:creationId xmlns:p14="http://schemas.microsoft.com/office/powerpoint/2010/main" val="8071904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Arial" charset="0"/>
                <a:ea typeface="ＭＳ Ｐゴシック" charset="-128"/>
                <a:cs typeface="ＭＳ Ｐゴシック" charset="-128"/>
              </a:rPr>
              <a:t>Color</a:t>
            </a:r>
            <a:r>
              <a:rPr lang="en-US" baseline="0" dirty="0">
                <a:latin typeface="Arial" charset="0"/>
                <a:ea typeface="ＭＳ Ｐゴシック" charset="-128"/>
                <a:cs typeface="ＭＳ Ｐゴシック" charset="-128"/>
              </a:rPr>
              <a:t> Graphics Adapter (CGA)</a:t>
            </a:r>
          </a:p>
          <a:p>
            <a:endParaRPr lang="en-US" dirty="0">
              <a:latin typeface="Arial" charset="0"/>
              <a:ea typeface="ＭＳ Ｐゴシック" charset="-128"/>
              <a:cs typeface="ＭＳ Ｐゴシック" charset="-128"/>
            </a:endParaRPr>
          </a:p>
          <a:p>
            <a:r>
              <a:rPr lang="en-US" dirty="0">
                <a:latin typeface="Arial" charset="0"/>
                <a:ea typeface="ＭＳ Ｐゴシック" charset="-128"/>
                <a:cs typeface="ＭＳ Ｐゴシック" charset="-128"/>
              </a:rPr>
              <a:t>Show old portable computer. </a:t>
            </a:r>
          </a:p>
          <a:p>
            <a:r>
              <a:rPr lang="en-US" dirty="0">
                <a:latin typeface="Arial" charset="0"/>
                <a:ea typeface="ＭＳ Ｐゴシック" charset="-128"/>
                <a:cs typeface="ＭＳ Ｐゴシック" charset="-128"/>
              </a:rPr>
              <a:t>Info in slide from http://en.wikipedia.org/wiki/Compaq_portable</a:t>
            </a:r>
          </a:p>
          <a:p>
            <a:endParaRPr lang="en-US" dirty="0">
              <a:latin typeface="Arial" charset="0"/>
              <a:ea typeface="ＭＳ Ｐゴシック" charset="-128"/>
              <a:cs typeface="ＭＳ Ｐゴシック" charset="-128"/>
            </a:endParaRPr>
          </a:p>
          <a:p>
            <a:r>
              <a:rPr lang="en-US" dirty="0">
                <a:latin typeface="Arial" charset="0"/>
                <a:ea typeface="ＭＳ Ｐゴシック" charset="-128"/>
                <a:cs typeface="ＭＳ Ｐゴシック" charset="-128"/>
              </a:rPr>
              <a:t>Links on web site.</a:t>
            </a:r>
          </a:p>
          <a:p>
            <a:r>
              <a:rPr lang="en-US" dirty="0">
                <a:latin typeface="Arial" charset="0"/>
                <a:ea typeface="ＭＳ Ｐゴシック" charset="-128"/>
                <a:cs typeface="ＭＳ Ｐゴシック" charset="-128"/>
              </a:rPr>
              <a:t>http://socialimps.keithpray.net/documents/index.jsp?content=Show_and_Tell.html</a:t>
            </a:r>
          </a:p>
        </p:txBody>
      </p:sp>
      <p:sp>
        <p:nvSpPr>
          <p:cNvPr id="4" name="Slide Number Placeholder 3"/>
          <p:cNvSpPr>
            <a:spLocks noGrp="1"/>
          </p:cNvSpPr>
          <p:nvPr>
            <p:ph type="sldNum" sz="quarter" idx="10"/>
          </p:nvPr>
        </p:nvSpPr>
        <p:spPr/>
        <p:txBody>
          <a:bodyPr/>
          <a:lstStyle/>
          <a:p>
            <a:fld id="{270700B2-88B9-1642-B8EB-F86842378D04}" type="slidenum">
              <a:rPr lang="en-US" smtClean="0"/>
              <a:t>11</a:t>
            </a:fld>
            <a:endParaRPr lang="en-US" dirty="0"/>
          </a:p>
        </p:txBody>
      </p:sp>
    </p:spTree>
    <p:extLst>
      <p:ext uri="{BB962C8B-B14F-4D97-AF65-F5344CB8AC3E}">
        <p14:creationId xmlns:p14="http://schemas.microsoft.com/office/powerpoint/2010/main" val="17703931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a:t>What "Orwellian" really means - Noah </a:t>
            </a:r>
            <a:r>
              <a:rPr lang="en-US" b="1" dirty="0" err="1"/>
              <a:t>Tavlin</a:t>
            </a:r>
            <a:r>
              <a:rPr lang="en-US" b="1" dirty="0"/>
              <a:t> (5:31)</a:t>
            </a:r>
            <a:endParaRPr lang="en-US" baseline="0" dirty="0">
              <a:latin typeface="Arial" pitchFamily="-109" charset="0"/>
              <a:ea typeface="ＭＳ Ｐゴシック" pitchFamily="-109" charset="-128"/>
              <a:cs typeface="ＭＳ Ｐゴシック" pitchFamily="-109" charset="-128"/>
            </a:endParaRPr>
          </a:p>
          <a:p>
            <a:r>
              <a:rPr lang="en-US" baseline="0" dirty="0">
                <a:latin typeface="Arial" pitchFamily="-109" charset="0"/>
                <a:ea typeface="ＭＳ Ｐゴシック" pitchFamily="-109" charset="-128"/>
                <a:cs typeface="ＭＳ Ｐゴシック" pitchFamily="-109" charset="-128"/>
              </a:rPr>
              <a:t>http://</a:t>
            </a:r>
            <a:r>
              <a:rPr lang="en-US" baseline="0" dirty="0" err="1">
                <a:latin typeface="Arial" pitchFamily="-109" charset="0"/>
                <a:ea typeface="ＭＳ Ｐゴシック" pitchFamily="-109" charset="-128"/>
                <a:cs typeface="ＭＳ Ｐゴシック" pitchFamily="-109" charset="-128"/>
              </a:rPr>
              <a:t>ed.ted.com</a:t>
            </a:r>
            <a:r>
              <a:rPr lang="en-US" baseline="0" dirty="0">
                <a:latin typeface="Arial" pitchFamily="-109" charset="0"/>
                <a:ea typeface="ＭＳ Ｐゴシック" pitchFamily="-109" charset="-128"/>
                <a:cs typeface="ＭＳ Ｐゴシック" pitchFamily="-109" charset="-128"/>
              </a:rPr>
              <a:t>/lessons/what-</a:t>
            </a:r>
            <a:r>
              <a:rPr lang="en-US" baseline="0" dirty="0" err="1">
                <a:latin typeface="Arial" pitchFamily="-109" charset="0"/>
                <a:ea typeface="ＭＳ Ｐゴシック" pitchFamily="-109" charset="-128"/>
                <a:cs typeface="ＭＳ Ｐゴシック" pitchFamily="-109" charset="-128"/>
              </a:rPr>
              <a:t>orwellian</a:t>
            </a:r>
            <a:r>
              <a:rPr lang="en-US" baseline="0" dirty="0">
                <a:latin typeface="Arial" pitchFamily="-109" charset="0"/>
                <a:ea typeface="ＭＳ Ｐゴシック" pitchFamily="-109" charset="-128"/>
                <a:cs typeface="ＭＳ Ｐゴシック" pitchFamily="-109" charset="-128"/>
              </a:rPr>
              <a:t>-really-means-</a:t>
            </a:r>
            <a:r>
              <a:rPr lang="en-US" baseline="0" dirty="0" err="1">
                <a:latin typeface="Arial" pitchFamily="-109" charset="0"/>
                <a:ea typeface="ＭＳ Ｐゴシック" pitchFamily="-109" charset="-128"/>
                <a:cs typeface="ＭＳ Ｐゴシック" pitchFamily="-109" charset="-128"/>
              </a:rPr>
              <a:t>noah</a:t>
            </a:r>
            <a:r>
              <a:rPr lang="en-US" baseline="0" dirty="0">
                <a:latin typeface="Arial" pitchFamily="-109" charset="0"/>
                <a:ea typeface="ＭＳ Ｐゴシック" pitchFamily="-109" charset="-128"/>
                <a:cs typeface="ＭＳ Ｐゴシック" pitchFamily="-109" charset="-128"/>
              </a:rPr>
              <a:t>-</a:t>
            </a:r>
            <a:r>
              <a:rPr lang="en-US" baseline="0" dirty="0" err="1">
                <a:latin typeface="Arial" pitchFamily="-109" charset="0"/>
                <a:ea typeface="ＭＳ Ｐゴシック" pitchFamily="-109" charset="-128"/>
                <a:cs typeface="ＭＳ Ｐゴシック" pitchFamily="-109" charset="-128"/>
              </a:rPr>
              <a:t>tavlin</a:t>
            </a:r>
            <a:endParaRPr lang="en-US" baseline="0" dirty="0">
              <a:latin typeface="Arial" pitchFamily="-109" charset="0"/>
              <a:ea typeface="ＭＳ Ｐゴシック" pitchFamily="-109" charset="-128"/>
              <a:cs typeface="ＭＳ Ｐゴシック" pitchFamily="-109" charset="-128"/>
            </a:endParaRPr>
          </a:p>
        </p:txBody>
      </p:sp>
      <p:sp>
        <p:nvSpPr>
          <p:cNvPr id="4" name="Slide Number Placeholder 3"/>
          <p:cNvSpPr>
            <a:spLocks noGrp="1"/>
          </p:cNvSpPr>
          <p:nvPr>
            <p:ph type="sldNum" sz="quarter" idx="10"/>
          </p:nvPr>
        </p:nvSpPr>
        <p:spPr/>
        <p:txBody>
          <a:bodyPr/>
          <a:lstStyle/>
          <a:p>
            <a:fld id="{270700B2-88B9-1642-B8EB-F86842378D04}" type="slidenum">
              <a:rPr lang="en-US" smtClean="0"/>
              <a:t>12</a:t>
            </a:fld>
            <a:endParaRPr lang="en-US"/>
          </a:p>
        </p:txBody>
      </p:sp>
    </p:spTree>
    <p:extLst>
      <p:ext uri="{BB962C8B-B14F-4D97-AF65-F5344CB8AC3E}">
        <p14:creationId xmlns:p14="http://schemas.microsoft.com/office/powerpoint/2010/main" val="32400220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endParaRPr lang="en-US" dirty="0">
              <a:latin typeface="Arial" charset="0"/>
              <a:ea typeface="ＭＳ Ｐゴシック" charset="-128"/>
              <a:cs typeface="ＭＳ Ｐゴシック" charset="-128"/>
            </a:endParaRPr>
          </a:p>
        </p:txBody>
      </p:sp>
      <p:sp>
        <p:nvSpPr>
          <p:cNvPr id="4" name="Slide Number Placeholder 3"/>
          <p:cNvSpPr>
            <a:spLocks noGrp="1"/>
          </p:cNvSpPr>
          <p:nvPr>
            <p:ph type="sldNum" sz="quarter" idx="10"/>
          </p:nvPr>
        </p:nvSpPr>
        <p:spPr/>
        <p:txBody>
          <a:bodyPr/>
          <a:lstStyle/>
          <a:p>
            <a:fld id="{270700B2-88B9-1642-B8EB-F86842378D04}" type="slidenum">
              <a:rPr lang="en-US" smtClean="0"/>
              <a:t>13</a:t>
            </a:fld>
            <a:endParaRPr lang="en-US" dirty="0"/>
          </a:p>
        </p:txBody>
      </p:sp>
    </p:spTree>
    <p:extLst>
      <p:ext uri="{BB962C8B-B14F-4D97-AF65-F5344CB8AC3E}">
        <p14:creationId xmlns:p14="http://schemas.microsoft.com/office/powerpoint/2010/main" val="4245214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Encourage students to send email right away if</a:t>
            </a:r>
            <a:r>
              <a:rPr lang="en-US" baseline="0" dirty="0"/>
              <a:t> they have any problems with Canvas.</a:t>
            </a:r>
            <a:endParaRPr lang="en-US" dirty="0"/>
          </a:p>
        </p:txBody>
      </p:sp>
      <p:sp>
        <p:nvSpPr>
          <p:cNvPr id="4" name="Slide Number Placeholder 3"/>
          <p:cNvSpPr>
            <a:spLocks noGrp="1"/>
          </p:cNvSpPr>
          <p:nvPr>
            <p:ph type="sldNum" sz="quarter" idx="10"/>
          </p:nvPr>
        </p:nvSpPr>
        <p:spPr/>
        <p:txBody>
          <a:bodyPr/>
          <a:lstStyle/>
          <a:p>
            <a:fld id="{270700B2-88B9-1642-B8EB-F86842378D04}" type="slidenum">
              <a:rPr lang="en-US" smtClean="0"/>
              <a:t>14</a:t>
            </a:fld>
            <a:endParaRPr lang="en-US" dirty="0"/>
          </a:p>
        </p:txBody>
      </p:sp>
    </p:spTree>
    <p:extLst>
      <p:ext uri="{BB962C8B-B14F-4D97-AF65-F5344CB8AC3E}">
        <p14:creationId xmlns:p14="http://schemas.microsoft.com/office/powerpoint/2010/main" val="46913341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70700B2-88B9-1642-B8EB-F86842378D04}" type="slidenum">
              <a:rPr lang="en-US" smtClean="0"/>
              <a:t>15</a:t>
            </a:fld>
            <a:endParaRPr lang="en-US"/>
          </a:p>
        </p:txBody>
      </p:sp>
    </p:spTree>
    <p:extLst>
      <p:ext uri="{BB962C8B-B14F-4D97-AF65-F5344CB8AC3E}">
        <p14:creationId xmlns:p14="http://schemas.microsoft.com/office/powerpoint/2010/main" val="127186133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a:latin typeface="Arial" charset="0"/>
                <a:ea typeface="ＭＳ Ｐゴシック" charset="-128"/>
                <a:cs typeface="ＭＳ Ｐゴシック" charset="-128"/>
              </a:rPr>
              <a:t>This is the end. Any slides beyond this point are for answering questions that may arise but not needed in the main talk. Some slides may also be unfinished and are not needed but kept just in case.</a:t>
            </a:r>
          </a:p>
        </p:txBody>
      </p:sp>
      <p:sp>
        <p:nvSpPr>
          <p:cNvPr id="4" name="Slide Number Placeholder 3"/>
          <p:cNvSpPr>
            <a:spLocks noGrp="1"/>
          </p:cNvSpPr>
          <p:nvPr>
            <p:ph type="sldNum" sz="quarter" idx="10"/>
          </p:nvPr>
        </p:nvSpPr>
        <p:spPr/>
        <p:txBody>
          <a:bodyPr/>
          <a:lstStyle/>
          <a:p>
            <a:fld id="{270700B2-88B9-1642-B8EB-F86842378D04}" type="slidenum">
              <a:rPr lang="en-US" smtClean="0"/>
              <a:t>16</a:t>
            </a:fld>
            <a:endParaRPr lang="en-US" dirty="0"/>
          </a:p>
        </p:txBody>
      </p:sp>
    </p:spTree>
    <p:extLst>
      <p:ext uri="{BB962C8B-B14F-4D97-AF65-F5344CB8AC3E}">
        <p14:creationId xmlns:p14="http://schemas.microsoft.com/office/powerpoint/2010/main" val="42553350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How many people in the world get this joke?</a:t>
            </a:r>
          </a:p>
        </p:txBody>
      </p:sp>
      <p:sp>
        <p:nvSpPr>
          <p:cNvPr id="4" name="Slide Number Placeholder 3"/>
          <p:cNvSpPr>
            <a:spLocks noGrp="1"/>
          </p:cNvSpPr>
          <p:nvPr>
            <p:ph type="sldNum" sz="quarter" idx="10"/>
          </p:nvPr>
        </p:nvSpPr>
        <p:spPr/>
        <p:txBody>
          <a:bodyPr/>
          <a:lstStyle/>
          <a:p>
            <a:fld id="{270700B2-88B9-1642-B8EB-F86842378D04}" type="slidenum">
              <a:rPr lang="en-US" smtClean="0"/>
              <a:t>2</a:t>
            </a:fld>
            <a:endParaRPr lang="en-US" dirty="0"/>
          </a:p>
        </p:txBody>
      </p:sp>
    </p:spTree>
    <p:extLst>
      <p:ext uri="{BB962C8B-B14F-4D97-AF65-F5344CB8AC3E}">
        <p14:creationId xmlns:p14="http://schemas.microsoft.com/office/powerpoint/2010/main" val="5936551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a:buNone/>
            </a:pPr>
            <a:r>
              <a:rPr lang="en-US" baseline="0" dirty="0"/>
              <a:t>https://</a:t>
            </a:r>
            <a:r>
              <a:rPr lang="en-US" baseline="0" dirty="0" err="1"/>
              <a:t>www.census.gov</a:t>
            </a:r>
            <a:endParaRPr lang="en-US" baseline="0" dirty="0"/>
          </a:p>
          <a:p>
            <a:pPr marL="171450" marR="0" indent="-171450" algn="l" defTabSz="457200" rtl="0" eaLnBrk="1" fontAlgn="auto" latinLnBrk="0" hangingPunct="1">
              <a:lnSpc>
                <a:spcPct val="100000"/>
              </a:lnSpc>
              <a:spcBef>
                <a:spcPts val="0"/>
              </a:spcBef>
              <a:spcAft>
                <a:spcPts val="0"/>
              </a:spcAft>
              <a:buClrTx/>
              <a:buSzTx/>
              <a:buFont typeface="Arial"/>
              <a:buChar char="•"/>
              <a:tabLst/>
              <a:defRPr/>
            </a:pPr>
            <a:r>
              <a:rPr lang="en-US" baseline="0" dirty="0"/>
              <a:t>2017 World population: </a:t>
            </a:r>
            <a:r>
              <a:rPr lang="en-US" b="1" baseline="0" dirty="0"/>
              <a:t>7,377,435,000</a:t>
            </a:r>
          </a:p>
          <a:p>
            <a:pPr marL="171450" marR="0" indent="-171450" algn="l" defTabSz="457200" rtl="0" eaLnBrk="1" fontAlgn="auto" latinLnBrk="0" hangingPunct="1">
              <a:lnSpc>
                <a:spcPct val="100000"/>
              </a:lnSpc>
              <a:spcBef>
                <a:spcPts val="0"/>
              </a:spcBef>
              <a:spcAft>
                <a:spcPts val="0"/>
              </a:spcAft>
              <a:buClrTx/>
              <a:buSzTx/>
              <a:buFont typeface="Arial"/>
              <a:buChar char="•"/>
              <a:tabLst/>
              <a:defRPr/>
            </a:pPr>
            <a:r>
              <a:rPr lang="en-US" baseline="0" dirty="0"/>
              <a:t>2017 US population: </a:t>
            </a:r>
            <a:r>
              <a:rPr lang="fi-FI" b="1" dirty="0"/>
              <a:t>324,674,608 (4.4% World </a:t>
            </a:r>
            <a:r>
              <a:rPr lang="en-US" b="1" baseline="0" dirty="0"/>
              <a:t>population</a:t>
            </a:r>
            <a:r>
              <a:rPr lang="fi-FI" b="1" dirty="0"/>
              <a:t>)</a:t>
            </a:r>
            <a:endParaRPr lang="en-US" b="1" baseline="0" dirty="0"/>
          </a:p>
          <a:p>
            <a:pPr marL="0" indent="0">
              <a:buFont typeface="Arial"/>
              <a:buNone/>
            </a:pPr>
            <a:r>
              <a:rPr lang="en-US" baseline="0" dirty="0"/>
              <a:t>https://</a:t>
            </a:r>
            <a:r>
              <a:rPr lang="en-US" baseline="0" dirty="0" err="1"/>
              <a:t>nces.ed.gov</a:t>
            </a:r>
            <a:endParaRPr lang="en-US" baseline="0" dirty="0"/>
          </a:p>
          <a:p>
            <a:pPr marL="171450" indent="-171450">
              <a:buFont typeface="Arial"/>
              <a:buChar char="•"/>
            </a:pPr>
            <a:r>
              <a:rPr lang="en-US" baseline="0" dirty="0"/>
              <a:t>Since 1971 US bachelor degrees: </a:t>
            </a:r>
            <a:r>
              <a:rPr lang="en-US" b="1" baseline="0" dirty="0"/>
              <a:t>25,568,606 (7.9% US population)</a:t>
            </a:r>
          </a:p>
          <a:p>
            <a:pPr marL="171450" indent="-171450">
              <a:buFont typeface="Arial"/>
              <a:buChar char="•"/>
            </a:pPr>
            <a:r>
              <a:rPr lang="en-US" b="0" baseline="0" dirty="0"/>
              <a:t>Since 1971 </a:t>
            </a:r>
            <a:r>
              <a:rPr lang="cs-CZ" b="0" baseline="0" dirty="0"/>
              <a:t>US </a:t>
            </a:r>
            <a:r>
              <a:rPr lang="cs-CZ" b="0" baseline="0" dirty="0" err="1"/>
              <a:t>Computer</a:t>
            </a:r>
            <a:r>
              <a:rPr lang="cs-CZ" b="0" baseline="0" dirty="0"/>
              <a:t> and </a:t>
            </a:r>
            <a:r>
              <a:rPr lang="cs-CZ" b="0" baseline="0" dirty="0" err="1"/>
              <a:t>Info</a:t>
            </a:r>
            <a:r>
              <a:rPr lang="cs-CZ" b="0" baseline="0" dirty="0"/>
              <a:t> Science </a:t>
            </a:r>
            <a:r>
              <a:rPr lang="cs-CZ" b="0" baseline="0" dirty="0" err="1"/>
              <a:t>degrees</a:t>
            </a:r>
            <a:r>
              <a:rPr lang="cs-CZ" b="0" baseline="0" dirty="0"/>
              <a:t>:</a:t>
            </a:r>
            <a:r>
              <a:rPr lang="en-US" b="1" baseline="0" dirty="0"/>
              <a:t> 675,412 (2.6% US degrees, 0.2% US population)</a:t>
            </a:r>
          </a:p>
          <a:p>
            <a:pPr marL="0" indent="0">
              <a:buFont typeface="Arial"/>
              <a:buNone/>
            </a:pPr>
            <a:endParaRPr lang="en-US" baseline="0" dirty="0"/>
          </a:p>
          <a:p>
            <a:pPr marL="0" indent="0">
              <a:buFont typeface="Arial"/>
              <a:buNone/>
            </a:pPr>
            <a:r>
              <a:rPr lang="en-US" baseline="0" dirty="0"/>
              <a:t>If representative of whole world’s population:</a:t>
            </a:r>
          </a:p>
          <a:p>
            <a:pPr marL="0" marR="0" indent="0" algn="l" defTabSz="457200" rtl="0" eaLnBrk="1" fontAlgn="auto" latinLnBrk="0" hangingPunct="1">
              <a:lnSpc>
                <a:spcPct val="100000"/>
              </a:lnSpc>
              <a:spcBef>
                <a:spcPts val="0"/>
              </a:spcBef>
              <a:spcAft>
                <a:spcPts val="0"/>
              </a:spcAft>
              <a:buClrTx/>
              <a:buSzTx/>
              <a:buFont typeface="Arial"/>
              <a:buNone/>
              <a:tabLst/>
              <a:defRPr/>
            </a:pPr>
            <a:r>
              <a:rPr lang="en-US" baseline="0" dirty="0"/>
              <a:t>0.2% US == 0.2% World: </a:t>
            </a:r>
            <a:r>
              <a:rPr lang="en-US" b="0" baseline="0" dirty="0"/>
              <a:t>7,377,435,000 x 0.2% = </a:t>
            </a:r>
            <a:r>
              <a:rPr lang="fi-FI" b="0" baseline="0" dirty="0"/>
              <a:t>14,754,870</a:t>
            </a:r>
            <a:endParaRPr lang="en-US" b="0" baseline="0" dirty="0"/>
          </a:p>
          <a:p>
            <a:pPr marL="0" indent="0">
              <a:buFont typeface="Arial"/>
              <a:buNone/>
            </a:pPr>
            <a:endParaRPr lang="en-US" baseline="0" dirty="0"/>
          </a:p>
          <a:p>
            <a:pPr marL="171450" indent="-171450">
              <a:buFont typeface="Arial"/>
              <a:buChar char="•"/>
            </a:pPr>
            <a:r>
              <a:rPr lang="en-US" baseline="0" dirty="0"/>
              <a:t>2014-2015 US bachelor degrees: </a:t>
            </a:r>
            <a:r>
              <a:rPr lang="cs-CZ" b="1" dirty="0"/>
              <a:t>1,894,934</a:t>
            </a:r>
          </a:p>
          <a:p>
            <a:pPr marL="171450" indent="-171450">
              <a:buFont typeface="Arial"/>
              <a:buChar char="•"/>
            </a:pPr>
            <a:r>
              <a:rPr lang="cs-CZ" b="0" baseline="0" dirty="0"/>
              <a:t>2014-2015 US </a:t>
            </a:r>
            <a:r>
              <a:rPr lang="cs-CZ" b="0" baseline="0" dirty="0" err="1"/>
              <a:t>Computer</a:t>
            </a:r>
            <a:r>
              <a:rPr lang="cs-CZ" b="0" baseline="0" dirty="0"/>
              <a:t> and </a:t>
            </a:r>
            <a:r>
              <a:rPr lang="cs-CZ" b="0" baseline="0" dirty="0" err="1"/>
              <a:t>Info</a:t>
            </a:r>
            <a:r>
              <a:rPr lang="cs-CZ" b="0" baseline="0" dirty="0"/>
              <a:t> Science </a:t>
            </a:r>
            <a:r>
              <a:rPr lang="cs-CZ" b="0" baseline="0" dirty="0" err="1"/>
              <a:t>degrees</a:t>
            </a:r>
            <a:r>
              <a:rPr lang="cs-CZ" b="0" baseline="0" dirty="0"/>
              <a:t>: </a:t>
            </a:r>
            <a:r>
              <a:rPr lang="cs-CZ" b="1" dirty="0"/>
              <a:t>59,581</a:t>
            </a:r>
          </a:p>
          <a:p>
            <a:pPr marL="0" indent="0">
              <a:buFont typeface="Arial"/>
              <a:buNone/>
            </a:pPr>
            <a:endParaRPr lang="en-US" b="1" baseline="0" dirty="0"/>
          </a:p>
          <a:p>
            <a:pPr marL="0" indent="0">
              <a:buFont typeface="Arial"/>
              <a:buNone/>
            </a:pPr>
            <a:r>
              <a:rPr lang="en-US" b="1" baseline="0" dirty="0"/>
              <a:t>OLD INFO</a:t>
            </a:r>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a:t>According to </a:t>
            </a:r>
            <a:r>
              <a:rPr lang="en-US" dirty="0" err="1"/>
              <a:t>wolframalpha.com</a:t>
            </a:r>
            <a:r>
              <a:rPr lang="en-US" dirty="0"/>
              <a:t> (2012-08-23):</a:t>
            </a:r>
          </a:p>
          <a:p>
            <a:pPr marL="171450" indent="-171450">
              <a:buFont typeface="Arial"/>
              <a:buChar char="•"/>
            </a:pPr>
            <a:r>
              <a:rPr lang="en-US" dirty="0"/>
              <a:t>2.34% (of 6.79 billion people) attend secondary</a:t>
            </a:r>
            <a:r>
              <a:rPr lang="en-US" baseline="0" dirty="0"/>
              <a:t> school </a:t>
            </a:r>
          </a:p>
          <a:p>
            <a:pPr marL="171450" indent="-171450">
              <a:buFont typeface="Arial"/>
              <a:buChar char="•"/>
            </a:pPr>
            <a:r>
              <a:rPr lang="en-US" baseline="0" dirty="0"/>
              <a:t>50 million secondary school grads in United States (of 309 million people) 16.18%</a:t>
            </a:r>
          </a:p>
          <a:p>
            <a:pPr marL="171450" indent="-171450">
              <a:buFont typeface="Arial"/>
              <a:buChar char="•"/>
            </a:pPr>
            <a:r>
              <a:rPr lang="en-US" baseline="0" dirty="0"/>
              <a:t>3.3 million computer specialists in United States (of 309 million people) 1.06% (or 6.6% of college grads)</a:t>
            </a:r>
          </a:p>
          <a:p>
            <a:pPr marL="0" indent="0">
              <a:buFont typeface="Arial"/>
              <a:buNone/>
            </a:pPr>
            <a:endParaRPr lang="en-US" b="1" baseline="0" dirty="0"/>
          </a:p>
          <a:p>
            <a:endParaRPr lang="en-US" dirty="0"/>
          </a:p>
        </p:txBody>
      </p:sp>
      <p:sp>
        <p:nvSpPr>
          <p:cNvPr id="4" name="Slide Number Placeholder 3"/>
          <p:cNvSpPr>
            <a:spLocks noGrp="1"/>
          </p:cNvSpPr>
          <p:nvPr>
            <p:ph type="sldNum" sz="quarter" idx="10"/>
          </p:nvPr>
        </p:nvSpPr>
        <p:spPr/>
        <p:txBody>
          <a:bodyPr/>
          <a:lstStyle/>
          <a:p>
            <a:fld id="{270700B2-88B9-1642-B8EB-F86842378D04}" type="slidenum">
              <a:rPr lang="en-US" smtClean="0"/>
              <a:t>3</a:t>
            </a:fld>
            <a:endParaRPr lang="en-US" dirty="0"/>
          </a:p>
        </p:txBody>
      </p:sp>
    </p:spTree>
    <p:extLst>
      <p:ext uri="{BB962C8B-B14F-4D97-AF65-F5344CB8AC3E}">
        <p14:creationId xmlns:p14="http://schemas.microsoft.com/office/powerpoint/2010/main" val="2094839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a:p>
            <a:r>
              <a:rPr lang="en-US" dirty="0"/>
              <a:t>bb     # two b's </a:t>
            </a:r>
          </a:p>
          <a:p>
            <a:r>
              <a:rPr lang="en-US" dirty="0"/>
              <a:t>|        # or </a:t>
            </a:r>
          </a:p>
          <a:p>
            <a:r>
              <a:rPr lang="en-US" dirty="0"/>
              <a:t>[^      # not </a:t>
            </a:r>
          </a:p>
          <a:p>
            <a:r>
              <a:rPr lang="en-US" dirty="0"/>
              <a:t>b]{2} # two b's </a:t>
            </a:r>
          </a:p>
          <a:p>
            <a:r>
              <a:rPr lang="en-US" dirty="0"/>
              <a:t>/</a:t>
            </a:r>
          </a:p>
          <a:p>
            <a:endParaRPr lang="en-US" dirty="0"/>
          </a:p>
          <a:p>
            <a:r>
              <a:rPr lang="en-US" dirty="0"/>
              <a:t>2018:</a:t>
            </a:r>
          </a:p>
          <a:p>
            <a:pPr marL="0" marR="0" indent="0" algn="l" defTabSz="457200" rtl="0" eaLnBrk="1" fontAlgn="auto" latinLnBrk="0" hangingPunct="1">
              <a:lnSpc>
                <a:spcPct val="100000"/>
              </a:lnSpc>
              <a:spcBef>
                <a:spcPts val="0"/>
              </a:spcBef>
              <a:spcAft>
                <a:spcPts val="0"/>
              </a:spcAft>
              <a:buClrTx/>
              <a:buSzTx/>
              <a:buFontTx/>
              <a:buNone/>
              <a:tabLst/>
              <a:defRPr/>
            </a:pPr>
            <a:r>
              <a:rPr lang="is-IS" b="0" dirty="0"/>
              <a:t>People on LinkedIn claiming to have the skill “Software Development”: </a:t>
            </a:r>
            <a:r>
              <a:rPr lang="cs-CZ" b="1" dirty="0"/>
              <a:t>5,594,241</a:t>
            </a:r>
          </a:p>
          <a:p>
            <a:pPr marL="0" marR="0" indent="0" algn="l" defTabSz="457200" rtl="0" eaLnBrk="1" fontAlgn="auto" latinLnBrk="0" hangingPunct="1">
              <a:lnSpc>
                <a:spcPct val="100000"/>
              </a:lnSpc>
              <a:spcBef>
                <a:spcPts val="0"/>
              </a:spcBef>
              <a:spcAft>
                <a:spcPts val="0"/>
              </a:spcAft>
              <a:buClrTx/>
              <a:buSzTx/>
              <a:buFontTx/>
              <a:buNone/>
              <a:tabLst/>
              <a:defRPr/>
            </a:pPr>
            <a:r>
              <a:rPr lang="en-US" dirty="0"/>
              <a:t>People</a:t>
            </a:r>
            <a:r>
              <a:rPr lang="en-US" baseline="0" dirty="0"/>
              <a:t> on LinkedIn claiming to have the skill “Regular Expressions”: </a:t>
            </a:r>
            <a:r>
              <a:rPr lang="is-IS" b="1" dirty="0"/>
              <a:t>33,007 (0.59%)</a:t>
            </a:r>
          </a:p>
          <a:p>
            <a:pPr marL="0" marR="0" indent="0" algn="l" defTabSz="457200" rtl="0" eaLnBrk="1" fontAlgn="auto" latinLnBrk="0" hangingPunct="1">
              <a:lnSpc>
                <a:spcPct val="100000"/>
              </a:lnSpc>
              <a:spcBef>
                <a:spcPts val="0"/>
              </a:spcBef>
              <a:spcAft>
                <a:spcPts val="0"/>
              </a:spcAft>
              <a:buClrTx/>
              <a:buSzTx/>
              <a:buFontTx/>
              <a:buNone/>
              <a:tabLst/>
              <a:defRPr/>
            </a:pPr>
            <a:endParaRPr lang="is-IS" b="1" dirty="0"/>
          </a:p>
          <a:p>
            <a:r>
              <a:rPr lang="en-US" dirty="0"/>
              <a:t>2017:</a:t>
            </a:r>
          </a:p>
          <a:p>
            <a:pPr marL="0" marR="0" indent="0" algn="l" defTabSz="457200" rtl="0" eaLnBrk="1" fontAlgn="auto" latinLnBrk="0" hangingPunct="1">
              <a:lnSpc>
                <a:spcPct val="100000"/>
              </a:lnSpc>
              <a:spcBef>
                <a:spcPts val="0"/>
              </a:spcBef>
              <a:spcAft>
                <a:spcPts val="0"/>
              </a:spcAft>
              <a:buClrTx/>
              <a:buSzTx/>
              <a:buFontTx/>
              <a:buNone/>
              <a:tabLst/>
              <a:defRPr/>
            </a:pPr>
            <a:r>
              <a:rPr lang="is-IS" b="0" dirty="0"/>
              <a:t>People on LinkedIn claiming to have the skill “Software Development”: </a:t>
            </a:r>
            <a:r>
              <a:rPr lang="cs-CZ" b="1" dirty="0"/>
              <a:t>896,137</a:t>
            </a:r>
          </a:p>
          <a:p>
            <a:pPr marL="0" marR="0" indent="0" algn="l" defTabSz="457200" rtl="0" eaLnBrk="1" fontAlgn="auto" latinLnBrk="0" hangingPunct="1">
              <a:lnSpc>
                <a:spcPct val="100000"/>
              </a:lnSpc>
              <a:spcBef>
                <a:spcPts val="0"/>
              </a:spcBef>
              <a:spcAft>
                <a:spcPts val="0"/>
              </a:spcAft>
              <a:buClrTx/>
              <a:buSzTx/>
              <a:buFontTx/>
              <a:buNone/>
              <a:tabLst/>
              <a:defRPr/>
            </a:pPr>
            <a:r>
              <a:rPr lang="en-US" dirty="0"/>
              <a:t>People</a:t>
            </a:r>
            <a:r>
              <a:rPr lang="en-US" baseline="0" dirty="0"/>
              <a:t> on LinkedIn claiming to have the skill “Regular Expressions”: </a:t>
            </a:r>
            <a:r>
              <a:rPr lang="is-IS" b="1" dirty="0"/>
              <a:t>34,528 (3.9%)</a:t>
            </a:r>
          </a:p>
          <a:p>
            <a:pPr marL="0" marR="0" indent="0" algn="l" defTabSz="457200" rtl="0" eaLnBrk="1" fontAlgn="auto" latinLnBrk="0" hangingPunct="1">
              <a:lnSpc>
                <a:spcPct val="100000"/>
              </a:lnSpc>
              <a:spcBef>
                <a:spcPts val="0"/>
              </a:spcBef>
              <a:spcAft>
                <a:spcPts val="0"/>
              </a:spcAft>
              <a:buClrTx/>
              <a:buSzTx/>
              <a:buFontTx/>
              <a:buNone/>
              <a:tabLst/>
              <a:defRPr/>
            </a:pPr>
            <a:endParaRPr lang="is-IS" b="1" dirty="0"/>
          </a:p>
          <a:p>
            <a:endParaRPr lang="en-US" dirty="0"/>
          </a:p>
        </p:txBody>
      </p:sp>
      <p:sp>
        <p:nvSpPr>
          <p:cNvPr id="4" name="Slide Number Placeholder 3"/>
          <p:cNvSpPr>
            <a:spLocks noGrp="1"/>
          </p:cNvSpPr>
          <p:nvPr>
            <p:ph type="sldNum" sz="quarter" idx="10"/>
          </p:nvPr>
        </p:nvSpPr>
        <p:spPr/>
        <p:txBody>
          <a:bodyPr/>
          <a:lstStyle/>
          <a:p>
            <a:fld id="{270700B2-88B9-1642-B8EB-F86842378D04}" type="slidenum">
              <a:rPr lang="en-US" smtClean="0"/>
              <a:t>4</a:t>
            </a:fld>
            <a:endParaRPr lang="en-US" dirty="0"/>
          </a:p>
        </p:txBody>
      </p:sp>
    </p:spTree>
    <p:extLst>
      <p:ext uri="{BB962C8B-B14F-4D97-AF65-F5344CB8AC3E}">
        <p14:creationId xmlns:p14="http://schemas.microsoft.com/office/powerpoint/2010/main" val="34160924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endParaRPr lang="en-US" dirty="0">
              <a:latin typeface="Arial" charset="0"/>
              <a:ea typeface="ＭＳ Ｐゴシック" charset="-128"/>
              <a:cs typeface="ＭＳ Ｐゴシック" charset="-128"/>
            </a:endParaRPr>
          </a:p>
        </p:txBody>
      </p:sp>
      <p:sp>
        <p:nvSpPr>
          <p:cNvPr id="4" name="Slide Number Placeholder 3"/>
          <p:cNvSpPr>
            <a:spLocks noGrp="1"/>
          </p:cNvSpPr>
          <p:nvPr>
            <p:ph type="sldNum" sz="quarter" idx="10"/>
          </p:nvPr>
        </p:nvSpPr>
        <p:spPr/>
        <p:txBody>
          <a:bodyPr/>
          <a:lstStyle/>
          <a:p>
            <a:fld id="{270700B2-88B9-1642-B8EB-F86842378D04}" type="slidenum">
              <a:rPr lang="en-US" smtClean="0"/>
              <a:t>5</a:t>
            </a:fld>
            <a:endParaRPr lang="en-US" dirty="0"/>
          </a:p>
        </p:txBody>
      </p:sp>
    </p:spTree>
    <p:extLst>
      <p:ext uri="{BB962C8B-B14F-4D97-AF65-F5344CB8AC3E}">
        <p14:creationId xmlns:p14="http://schemas.microsoft.com/office/powerpoint/2010/main" val="4245214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a:latin typeface="Arial" charset="0"/>
                <a:ea typeface="ＭＳ Ｐゴシック" charset="-128"/>
                <a:cs typeface="ＭＳ Ｐゴシック" charset="-128"/>
              </a:rPr>
              <a:t>Here’s our contact info.</a:t>
            </a:r>
          </a:p>
          <a:p>
            <a:pPr eaLnBrk="1" hangingPunct="1"/>
            <a:r>
              <a:rPr lang="en-US" dirty="0">
                <a:latin typeface="Arial" charset="0"/>
                <a:ea typeface="ＭＳ Ｐゴシック" charset="-128"/>
                <a:cs typeface="ＭＳ Ｐゴシック" charset="-128"/>
              </a:rPr>
              <a:t>Introduce yourself.</a:t>
            </a:r>
          </a:p>
          <a:p>
            <a:pPr eaLnBrk="1" hangingPunct="1"/>
            <a:endParaRPr lang="en-US" dirty="0">
              <a:latin typeface="Arial" charset="0"/>
              <a:ea typeface="ＭＳ Ｐゴシック" charset="-128"/>
              <a:cs typeface="ＭＳ Ｐゴシック" charset="-128"/>
            </a:endParaRPr>
          </a:p>
          <a:p>
            <a:r>
              <a:rPr lang="en-US" dirty="0">
                <a:latin typeface="Arial" charset="0"/>
                <a:ea typeface="ＭＳ Ｐゴシック" charset="-128"/>
                <a:cs typeface="ＭＳ Ｐゴシック" charset="-128"/>
              </a:rPr>
              <a:t>Get to know class:</a:t>
            </a:r>
          </a:p>
          <a:p>
            <a:pPr marL="171450" indent="-171450">
              <a:buFont typeface="Arial"/>
              <a:buChar char="•"/>
            </a:pPr>
            <a:r>
              <a:rPr lang="en-US" dirty="0">
                <a:latin typeface="Arial" charset="0"/>
                <a:ea typeface="ＭＳ Ｐゴシック" charset="-128"/>
                <a:cs typeface="ＭＳ Ｐゴシック" charset="-128"/>
              </a:rPr>
              <a:t>Youngest? Oldest? Country of origin?</a:t>
            </a:r>
          </a:p>
          <a:p>
            <a:pPr marL="171450" indent="-171450">
              <a:buFont typeface="Arial"/>
              <a:buChar char="•"/>
            </a:pPr>
            <a:r>
              <a:rPr lang="en-US" dirty="0">
                <a:latin typeface="Arial" charset="0"/>
                <a:ea typeface="ＭＳ Ｐゴシック" charset="-128"/>
                <a:cs typeface="ＭＳ Ｐゴシック" charset="-128"/>
              </a:rPr>
              <a:t>Majors? Years?</a:t>
            </a:r>
          </a:p>
          <a:p>
            <a:pPr marL="171450" indent="-171450">
              <a:buFont typeface="Arial"/>
              <a:buChar char="•"/>
            </a:pPr>
            <a:r>
              <a:rPr lang="en-US" dirty="0">
                <a:latin typeface="Arial" charset="0"/>
                <a:ea typeface="ＭＳ Ｐゴシック" charset="-128"/>
                <a:cs typeface="ＭＳ Ｐゴシック" charset="-128"/>
              </a:rPr>
              <a:t>Reasons</a:t>
            </a:r>
            <a:r>
              <a:rPr lang="en-US" baseline="0" dirty="0">
                <a:latin typeface="Arial" charset="0"/>
                <a:ea typeface="ＭＳ Ｐゴシック" charset="-128"/>
                <a:cs typeface="ＭＳ Ｐゴシック" charset="-128"/>
              </a:rPr>
              <a:t> for taking class</a:t>
            </a:r>
            <a:endParaRPr lang="en-US" dirty="0">
              <a:latin typeface="Arial" charset="0"/>
              <a:ea typeface="ＭＳ Ｐゴシック" charset="-128"/>
              <a:cs typeface="ＭＳ Ｐゴシック" charset="-128"/>
            </a:endParaRPr>
          </a:p>
          <a:p>
            <a:endParaRPr lang="en-US" dirty="0"/>
          </a:p>
        </p:txBody>
      </p:sp>
      <p:sp>
        <p:nvSpPr>
          <p:cNvPr id="4" name="Slide Number Placeholder 3"/>
          <p:cNvSpPr>
            <a:spLocks noGrp="1"/>
          </p:cNvSpPr>
          <p:nvPr>
            <p:ph type="sldNum" sz="quarter" idx="10"/>
          </p:nvPr>
        </p:nvSpPr>
        <p:spPr/>
        <p:txBody>
          <a:bodyPr/>
          <a:lstStyle/>
          <a:p>
            <a:fld id="{270700B2-88B9-1642-B8EB-F86842378D04}" type="slidenum">
              <a:rPr lang="en-US" smtClean="0"/>
              <a:t>6</a:t>
            </a:fld>
            <a:endParaRPr lang="en-US" dirty="0"/>
          </a:p>
        </p:txBody>
      </p:sp>
    </p:spTree>
    <p:extLst>
      <p:ext uri="{BB962C8B-B14F-4D97-AF65-F5344CB8AC3E}">
        <p14:creationId xmlns:p14="http://schemas.microsoft.com/office/powerpoint/2010/main" val="27662668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Paraphrased from Outcomes on web site</a:t>
            </a:r>
          </a:p>
          <a:p>
            <a:pPr marL="171450" indent="-171450">
              <a:buFont typeface="Arial" panose="020B0604020202020204" pitchFamily="34" charset="0"/>
              <a:buChar char="•"/>
            </a:pPr>
            <a:r>
              <a:rPr lang="en-US" dirty="0"/>
              <a:t>Stress students are responsible for their own learning</a:t>
            </a:r>
          </a:p>
          <a:p>
            <a:pPr marL="171450" indent="-171450">
              <a:buFont typeface="Arial" panose="020B0604020202020204" pitchFamily="34" charset="0"/>
              <a:buChar char="•"/>
            </a:pPr>
            <a:r>
              <a:rPr lang="en-US" dirty="0"/>
              <a:t>Stress dealing with ambiguity</a:t>
            </a:r>
            <a:r>
              <a:rPr lang="en-US" baseline="0" dirty="0"/>
              <a:t> as useful skill</a:t>
            </a:r>
            <a:endParaRPr lang="en-US" dirty="0"/>
          </a:p>
        </p:txBody>
      </p:sp>
      <p:sp>
        <p:nvSpPr>
          <p:cNvPr id="4" name="Slide Number Placeholder 3"/>
          <p:cNvSpPr>
            <a:spLocks noGrp="1"/>
          </p:cNvSpPr>
          <p:nvPr>
            <p:ph type="sldNum" sz="quarter" idx="10"/>
          </p:nvPr>
        </p:nvSpPr>
        <p:spPr/>
        <p:txBody>
          <a:bodyPr/>
          <a:lstStyle/>
          <a:p>
            <a:fld id="{270700B2-88B9-1642-B8EB-F86842378D04}" type="slidenum">
              <a:rPr lang="en-US" smtClean="0"/>
              <a:t>7</a:t>
            </a:fld>
            <a:endParaRPr lang="en-US" dirty="0"/>
          </a:p>
        </p:txBody>
      </p:sp>
    </p:spTree>
    <p:extLst>
      <p:ext uri="{BB962C8B-B14F-4D97-AF65-F5344CB8AC3E}">
        <p14:creationId xmlns:p14="http://schemas.microsoft.com/office/powerpoint/2010/main" val="4511093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a:latin typeface="Arial" charset="0"/>
                <a:ea typeface="ＭＳ Ｐゴシック" charset="-128"/>
                <a:cs typeface="ＭＳ Ｐゴシック" charset="-128"/>
              </a:rPr>
              <a:t>Let’s go to the course</a:t>
            </a:r>
            <a:r>
              <a:rPr lang="en-US" baseline="0" dirty="0">
                <a:latin typeface="Arial" charset="0"/>
                <a:ea typeface="ＭＳ Ｐゴシック" charset="-128"/>
                <a:cs typeface="ＭＳ Ｐゴシック" charset="-128"/>
              </a:rPr>
              <a:t> website for this stuff.</a:t>
            </a:r>
            <a:endParaRPr lang="en-US" dirty="0">
              <a:latin typeface="Arial" charset="0"/>
              <a:ea typeface="ＭＳ Ｐゴシック" charset="-128"/>
              <a:cs typeface="ＭＳ Ｐゴシック" charset="-128"/>
            </a:endParaRPr>
          </a:p>
          <a:p>
            <a:pPr eaLnBrk="1" hangingPunct="1"/>
            <a:r>
              <a:rPr lang="en-US" dirty="0">
                <a:latin typeface="Arial" charset="0"/>
                <a:ea typeface="ＭＳ Ｐゴシック" charset="-128"/>
                <a:cs typeface="ＭＳ Ｐゴシック" charset="-128"/>
              </a:rPr>
              <a:t>Always check course web site for grading</a:t>
            </a:r>
            <a:r>
              <a:rPr lang="en-US" baseline="0" dirty="0">
                <a:latin typeface="Arial" charset="0"/>
                <a:ea typeface="ＭＳ Ｐゴシック" charset="-128"/>
                <a:cs typeface="ＭＳ Ｐゴシック" charset="-128"/>
              </a:rPr>
              <a:t> rubrics.</a:t>
            </a:r>
            <a:endParaRPr lang="en-US" dirty="0">
              <a:latin typeface="Arial" charset="0"/>
              <a:ea typeface="ＭＳ Ｐゴシック" charset="-128"/>
              <a:cs typeface="ＭＳ Ｐゴシック" charset="-128"/>
            </a:endParaRPr>
          </a:p>
          <a:p>
            <a:pPr eaLnBrk="1" hangingPunct="1"/>
            <a:r>
              <a:rPr lang="en-US" dirty="0">
                <a:latin typeface="Arial" charset="0"/>
                <a:ea typeface="ＭＳ Ｐゴシック" charset="-128"/>
                <a:cs typeface="ＭＳ Ｐゴシック" charset="-128"/>
              </a:rPr>
              <a:t>Individual presentations are due 24 hours before class so that they can be incorporated into class slides.</a:t>
            </a:r>
          </a:p>
          <a:p>
            <a:pPr eaLnBrk="1" hangingPunct="1"/>
            <a:r>
              <a:rPr lang="en-US" dirty="0">
                <a:latin typeface="Arial" charset="0"/>
                <a:ea typeface="ＭＳ Ｐゴシック" charset="-128"/>
                <a:cs typeface="ＭＳ Ｐゴシック" charset="-128"/>
              </a:rPr>
              <a:t>Since most things due class to class are small in the number of points we will not be giving credit late work. You can still turn it in and we’ll tell you how well you would have done.</a:t>
            </a:r>
          </a:p>
        </p:txBody>
      </p:sp>
      <p:sp>
        <p:nvSpPr>
          <p:cNvPr id="4" name="Slide Number Placeholder 3"/>
          <p:cNvSpPr>
            <a:spLocks noGrp="1"/>
          </p:cNvSpPr>
          <p:nvPr>
            <p:ph type="sldNum" sz="quarter" idx="10"/>
          </p:nvPr>
        </p:nvSpPr>
        <p:spPr/>
        <p:txBody>
          <a:bodyPr/>
          <a:lstStyle/>
          <a:p>
            <a:fld id="{270700B2-88B9-1642-B8EB-F86842378D04}" type="slidenum">
              <a:rPr lang="en-US" smtClean="0"/>
              <a:t>8</a:t>
            </a:fld>
            <a:endParaRPr lang="en-US" dirty="0"/>
          </a:p>
        </p:txBody>
      </p:sp>
    </p:spTree>
    <p:extLst>
      <p:ext uri="{BB962C8B-B14F-4D97-AF65-F5344CB8AC3E}">
        <p14:creationId xmlns:p14="http://schemas.microsoft.com/office/powerpoint/2010/main" val="35074932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counters in an abacus is where the term “counter” meaning place in a shop where transactions take place.</a:t>
            </a:r>
          </a:p>
          <a:p>
            <a:endParaRPr lang="en-US" dirty="0"/>
          </a:p>
          <a:p>
            <a:pPr marL="457200" indent="-457200">
              <a:buFont typeface="+mj-lt"/>
              <a:buAutoNum type="arabicPeriod"/>
            </a:pPr>
            <a:r>
              <a:rPr lang="en-US" dirty="0"/>
              <a:t>What is the oldest computing device you can think of?</a:t>
            </a:r>
          </a:p>
          <a:p>
            <a:pPr marL="914400" marR="0" lvl="1" indent="-457200" algn="l" defTabSz="457200" rtl="0" eaLnBrk="1" fontAlgn="auto" latinLnBrk="0" hangingPunct="1">
              <a:lnSpc>
                <a:spcPct val="100000"/>
              </a:lnSpc>
              <a:spcBef>
                <a:spcPts val="0"/>
              </a:spcBef>
              <a:spcAft>
                <a:spcPts val="0"/>
              </a:spcAft>
              <a:buClrTx/>
              <a:buSzTx/>
              <a:buFont typeface="+mj-lt"/>
              <a:buAutoNum type="arabicPeriod"/>
              <a:tabLst/>
              <a:defRPr/>
            </a:pPr>
            <a:r>
              <a:rPr lang="en-US" dirty="0"/>
              <a:t>manual calculating aids – clay or wax tablet (5500 BC or older), slate tablet (1300s BC), paper tablet, abacus (2700 BC), mathematical tables (190 BC) (logarithms is an important one 1500s) Antikythera Mechanism</a:t>
            </a:r>
            <a:r>
              <a:rPr lang="en-US" baseline="0" dirty="0"/>
              <a:t> </a:t>
            </a:r>
            <a:r>
              <a:rPr lang="en-US" dirty="0"/>
              <a:t>analog computer (0 BC)</a:t>
            </a:r>
          </a:p>
          <a:p>
            <a:pPr marL="457200" indent="-457200">
              <a:buFont typeface="+mj-lt"/>
              <a:buAutoNum type="arabicPeriod"/>
            </a:pPr>
            <a:r>
              <a:rPr lang="en-US" dirty="0"/>
              <a:t>What computing technology do you wish society had not adopted?</a:t>
            </a:r>
          </a:p>
          <a:p>
            <a:pPr marL="457200" indent="-457200">
              <a:buFont typeface="+mj-lt"/>
              <a:buAutoNum type="arabicPeriod"/>
            </a:pPr>
            <a:r>
              <a:rPr lang="en-US" dirty="0"/>
              <a:t>What good will you do with your degree?</a:t>
            </a:r>
          </a:p>
          <a:p>
            <a:pPr marL="457200" indent="-457200">
              <a:buFont typeface="+mj-lt"/>
              <a:buAutoNum type="arabicPeriod"/>
            </a:pPr>
            <a:r>
              <a:rPr lang="en-US" dirty="0"/>
              <a:t>What is the biggest impact computing has had on your life?</a:t>
            </a:r>
          </a:p>
          <a:p>
            <a:pPr marL="457200" indent="-457200">
              <a:buFont typeface="+mj-lt"/>
              <a:buAutoNum type="arabicPeriod"/>
            </a:pPr>
            <a:r>
              <a:rPr lang="en-US" dirty="0"/>
              <a:t>What is the difference between liberties (negative rights) and claim rights (positive rights)?</a:t>
            </a:r>
          </a:p>
          <a:p>
            <a:pPr marL="457200" marR="0" lvl="0" indent="-457200" algn="l" defTabSz="457200" rtl="0" eaLnBrk="1" fontAlgn="auto" latinLnBrk="0" hangingPunct="1">
              <a:lnSpc>
                <a:spcPct val="100000"/>
              </a:lnSpc>
              <a:spcBef>
                <a:spcPts val="0"/>
              </a:spcBef>
              <a:spcAft>
                <a:spcPts val="0"/>
              </a:spcAft>
              <a:buClrTx/>
              <a:buSzTx/>
              <a:buFont typeface="+mj-lt"/>
              <a:buAutoNum type="arabicPeriod"/>
              <a:tabLst/>
              <a:defRPr/>
            </a:pPr>
            <a:r>
              <a:rPr lang="en-US" dirty="0"/>
              <a:t>What is computing?</a:t>
            </a:r>
          </a:p>
          <a:p>
            <a:endParaRPr lang="en-US" dirty="0"/>
          </a:p>
        </p:txBody>
      </p:sp>
      <p:sp>
        <p:nvSpPr>
          <p:cNvPr id="4" name="Slide Number Placeholder 3"/>
          <p:cNvSpPr>
            <a:spLocks noGrp="1"/>
          </p:cNvSpPr>
          <p:nvPr>
            <p:ph type="sldNum" sz="quarter" idx="10"/>
          </p:nvPr>
        </p:nvSpPr>
        <p:spPr/>
        <p:txBody>
          <a:bodyPr/>
          <a:lstStyle/>
          <a:p>
            <a:fld id="{270700B2-88B9-1642-B8EB-F86842378D04}" type="slidenum">
              <a:rPr lang="en-US" smtClean="0"/>
              <a:t>9</a:t>
            </a:fld>
            <a:endParaRPr lang="en-US" dirty="0"/>
          </a:p>
        </p:txBody>
      </p:sp>
    </p:spTree>
    <p:extLst>
      <p:ext uri="{BB962C8B-B14F-4D97-AF65-F5344CB8AC3E}">
        <p14:creationId xmlns:p14="http://schemas.microsoft.com/office/powerpoint/2010/main" val="42153129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Isosceles Triangle 5"/>
          <p:cNvSpPr/>
          <p:nvPr/>
        </p:nvSpPr>
        <p:spPr>
          <a:xfrm>
            <a:off x="-1205" y="-836"/>
            <a:ext cx="9145184" cy="5147769"/>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3" name="Subtitle 2"/>
          <p:cNvSpPr>
            <a:spLocks noGrp="1"/>
          </p:cNvSpPr>
          <p:nvPr>
            <p:ph type="subTitle" idx="1"/>
          </p:nvPr>
        </p:nvSpPr>
        <p:spPr>
          <a:xfrm>
            <a:off x="914400" y="3105150"/>
            <a:ext cx="7315200" cy="762000"/>
          </a:xfrm>
        </p:spPr>
        <p:txBody>
          <a:bodyPr>
            <a:normAutofit/>
          </a:bodyPr>
          <a:lstStyle>
            <a:lvl1pPr marL="0" indent="0" algn="ctr">
              <a:spcBef>
                <a:spcPts val="0"/>
              </a:spcBef>
              <a:buNone/>
              <a:defRPr sz="2100">
                <a:solidFill>
                  <a:schemeClr val="tx1"/>
                </a:solidFill>
              </a:defRPr>
            </a:lvl1pPr>
            <a:lvl2pPr marL="457181" indent="0" algn="ctr">
              <a:buNone/>
              <a:defRPr>
                <a:solidFill>
                  <a:schemeClr val="tx1">
                    <a:tint val="75000"/>
                  </a:schemeClr>
                </a:solidFill>
              </a:defRPr>
            </a:lvl2pPr>
            <a:lvl3pPr marL="914362" indent="0" algn="ctr">
              <a:buNone/>
              <a:defRPr>
                <a:solidFill>
                  <a:schemeClr val="tx1">
                    <a:tint val="75000"/>
                  </a:schemeClr>
                </a:solidFill>
              </a:defRPr>
            </a:lvl3pPr>
            <a:lvl4pPr marL="1371543" indent="0" algn="ctr">
              <a:buNone/>
              <a:defRPr>
                <a:solidFill>
                  <a:schemeClr val="tx1">
                    <a:tint val="75000"/>
                  </a:schemeClr>
                </a:solidFill>
              </a:defRPr>
            </a:lvl4pPr>
            <a:lvl5pPr marL="1828724" indent="0" algn="ctr">
              <a:buNone/>
              <a:defRPr>
                <a:solidFill>
                  <a:schemeClr val="tx1">
                    <a:tint val="75000"/>
                  </a:schemeClr>
                </a:solidFill>
              </a:defRPr>
            </a:lvl5pPr>
            <a:lvl6pPr marL="2285905" indent="0" algn="ctr">
              <a:buNone/>
              <a:defRPr>
                <a:solidFill>
                  <a:schemeClr val="tx1">
                    <a:tint val="75000"/>
                  </a:schemeClr>
                </a:solidFill>
              </a:defRPr>
            </a:lvl6pPr>
            <a:lvl7pPr marL="2743086" indent="0" algn="ctr">
              <a:buNone/>
              <a:defRPr>
                <a:solidFill>
                  <a:schemeClr val="tx1">
                    <a:tint val="75000"/>
                  </a:schemeClr>
                </a:solidFill>
              </a:defRPr>
            </a:lvl7pPr>
            <a:lvl8pPr marL="3200266" indent="0" algn="ctr">
              <a:buNone/>
              <a:defRPr>
                <a:solidFill>
                  <a:schemeClr val="tx1">
                    <a:tint val="75000"/>
                  </a:schemeClr>
                </a:solidFill>
              </a:defRPr>
            </a:lvl8pPr>
            <a:lvl9pPr marL="3657448" indent="0" algn="ctr">
              <a:buNone/>
              <a:defRPr>
                <a:solidFill>
                  <a:schemeClr val="tx1">
                    <a:tint val="75000"/>
                  </a:schemeClr>
                </a:solidFill>
              </a:defRPr>
            </a:lvl9pPr>
          </a:lstStyle>
          <a:p>
            <a:r>
              <a:rPr lang="en-US"/>
              <a:t>Click to edit Master subtitle style</a:t>
            </a:r>
            <a:endParaRPr/>
          </a:p>
        </p:txBody>
      </p:sp>
      <p:sp>
        <p:nvSpPr>
          <p:cNvPr id="62" name="Rectangle 61"/>
          <p:cNvSpPr/>
          <p:nvPr/>
        </p:nvSpPr>
        <p:spPr bwMode="hidden">
          <a:xfrm>
            <a:off x="0" y="1428751"/>
            <a:ext cx="9144000" cy="1611189"/>
          </a:xfrm>
          <a:prstGeom prst="rect">
            <a:avLst/>
          </a:prstGeom>
          <a:solidFill>
            <a:schemeClr val="bg1"/>
          </a:solidFill>
          <a:ln w="28575">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lnSpc>
                <a:spcPct val="90000"/>
              </a:lnSpc>
            </a:pPr>
            <a:endParaRPr sz="2400">
              <a:solidFill>
                <a:schemeClr val="tx2"/>
              </a:solidFill>
            </a:endParaRPr>
          </a:p>
        </p:txBody>
      </p:sp>
      <p:sp>
        <p:nvSpPr>
          <p:cNvPr id="2" name="Title 1"/>
          <p:cNvSpPr>
            <a:spLocks noGrp="1"/>
          </p:cNvSpPr>
          <p:nvPr>
            <p:ph type="ctrTitle"/>
          </p:nvPr>
        </p:nvSpPr>
        <p:spPr>
          <a:xfrm>
            <a:off x="914400" y="1428751"/>
            <a:ext cx="7315200" cy="1610945"/>
          </a:xfrm>
        </p:spPr>
        <p:txBody>
          <a:bodyPr anchor="ctr">
            <a:normAutofit/>
          </a:bodyPr>
          <a:lstStyle>
            <a:lvl1pPr algn="l">
              <a:defRPr sz="3300" cap="all" normalizeH="0" baseline="0"/>
            </a:lvl1pPr>
          </a:lstStyle>
          <a:p>
            <a:r>
              <a:rPr lang="en-US" dirty="0"/>
              <a:t>Click to edit Master title style</a:t>
            </a:r>
            <a:endParaRPr dirty="0"/>
          </a:p>
        </p:txBody>
      </p:sp>
      <p:sp>
        <p:nvSpPr>
          <p:cNvPr id="7" name="Footer Placeholder 4"/>
          <p:cNvSpPr>
            <a:spLocks noGrp="1"/>
          </p:cNvSpPr>
          <p:nvPr>
            <p:ph type="ftr" sz="quarter" idx="3"/>
          </p:nvPr>
        </p:nvSpPr>
        <p:spPr>
          <a:xfrm>
            <a:off x="0" y="4997196"/>
            <a:ext cx="5562600" cy="146304"/>
          </a:xfrm>
          <a:prstGeom prst="rect">
            <a:avLst/>
          </a:prstGeom>
        </p:spPr>
        <p:txBody>
          <a:bodyPr vert="horz" lIns="91436" tIns="45718" rIns="91436" bIns="45718" rtlCol="0" anchor="ctr"/>
          <a:lstStyle>
            <a:lvl1pPr marL="0" marR="0" indent="0" algn="l" defTabSz="457200" rtl="0" eaLnBrk="1" fontAlgn="auto" latinLnBrk="0" hangingPunct="1">
              <a:lnSpc>
                <a:spcPct val="100000"/>
              </a:lnSpc>
              <a:spcBef>
                <a:spcPts val="0"/>
              </a:spcBef>
              <a:spcAft>
                <a:spcPts val="0"/>
              </a:spcAft>
              <a:buClrTx/>
              <a:buSzTx/>
              <a:buFontTx/>
              <a:buNone/>
              <a:tabLst/>
              <a:defRPr sz="800">
                <a:solidFill>
                  <a:schemeClr val="tx1"/>
                </a:solidFill>
              </a:defRPr>
            </a:lvl1pPr>
          </a:lstStyle>
          <a:p>
            <a:r>
              <a:rPr lang="sk-SK"/>
              <a:t>© 2018 Keith A. Pray</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Alternate Picture with Caption">
    <p:spTree>
      <p:nvGrpSpPr>
        <p:cNvPr id="1" name=""/>
        <p:cNvGrpSpPr/>
        <p:nvPr/>
      </p:nvGrpSpPr>
      <p:grpSpPr>
        <a:xfrm>
          <a:off x="0" y="0"/>
          <a:ext cx="0" cy="0"/>
          <a:chOff x="0" y="0"/>
          <a:chExt cx="0" cy="0"/>
        </a:xfrm>
      </p:grpSpPr>
      <p:sp>
        <p:nvSpPr>
          <p:cNvPr id="9" name="Rectangle 8"/>
          <p:cNvSpPr/>
          <p:nvPr/>
        </p:nvSpPr>
        <p:spPr>
          <a:xfrm>
            <a:off x="0" y="-836"/>
            <a:ext cx="5715000" cy="51443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2" name="Title 1"/>
          <p:cNvSpPr>
            <a:spLocks noGrp="1"/>
          </p:cNvSpPr>
          <p:nvPr>
            <p:ph type="title"/>
          </p:nvPr>
        </p:nvSpPr>
        <p:spPr>
          <a:xfrm>
            <a:off x="5867400" y="361950"/>
            <a:ext cx="2971800" cy="1066800"/>
          </a:xfrm>
        </p:spPr>
        <p:txBody>
          <a:bodyPr anchor="b" anchorCtr="0">
            <a:normAutofit/>
          </a:bodyPr>
          <a:lstStyle>
            <a:lvl1pPr algn="l">
              <a:defRPr sz="2400" b="0"/>
            </a:lvl1pPr>
          </a:lstStyle>
          <a:p>
            <a:r>
              <a:rPr lang="en-US"/>
              <a:t>Click to edit Master title style</a:t>
            </a:r>
            <a:endParaRPr/>
          </a:p>
        </p:txBody>
      </p:sp>
      <p:sp>
        <p:nvSpPr>
          <p:cNvPr id="3" name="Picture Placeholder 2"/>
          <p:cNvSpPr>
            <a:spLocks noGrp="1"/>
          </p:cNvSpPr>
          <p:nvPr>
            <p:ph type="pic" idx="1"/>
          </p:nvPr>
        </p:nvSpPr>
        <p:spPr>
          <a:xfrm>
            <a:off x="381000" y="361950"/>
            <a:ext cx="4953001" cy="4381501"/>
          </a:xfrm>
          <a:noFill/>
          <a:ln w="9525">
            <a:noFill/>
            <a:miter lim="800000"/>
          </a:ln>
          <a:effectLst/>
        </p:spPr>
        <p:txBody>
          <a:bodyPr>
            <a:normAutofit/>
          </a:bodyPr>
          <a:lstStyle>
            <a:lvl1pPr marL="0" indent="0" algn="ctr">
              <a:buNone/>
              <a:defRPr sz="2000"/>
            </a:lvl1pPr>
            <a:lvl2pPr marL="457181" indent="0">
              <a:buNone/>
              <a:defRPr sz="2800"/>
            </a:lvl2pPr>
            <a:lvl3pPr marL="914362" indent="0">
              <a:buNone/>
              <a:defRPr sz="2400"/>
            </a:lvl3pPr>
            <a:lvl4pPr marL="1371543" indent="0">
              <a:buNone/>
              <a:defRPr sz="2000"/>
            </a:lvl4pPr>
            <a:lvl5pPr marL="1828724" indent="0">
              <a:buNone/>
              <a:defRPr sz="2000"/>
            </a:lvl5pPr>
            <a:lvl6pPr marL="2285905" indent="0">
              <a:buNone/>
              <a:defRPr sz="2000"/>
            </a:lvl6pPr>
            <a:lvl7pPr marL="2743086" indent="0">
              <a:buNone/>
              <a:defRPr sz="2000"/>
            </a:lvl7pPr>
            <a:lvl8pPr marL="3200266" indent="0">
              <a:buNone/>
              <a:defRPr sz="2000"/>
            </a:lvl8pPr>
            <a:lvl9pPr marL="3657448" indent="0">
              <a:buNone/>
              <a:defRPr sz="2000"/>
            </a:lvl9pPr>
          </a:lstStyle>
          <a:p>
            <a:r>
              <a:rPr lang="en-US" dirty="0"/>
              <a:t>Drag picture to placeholder or click icon to add</a:t>
            </a:r>
            <a:endParaRPr dirty="0"/>
          </a:p>
        </p:txBody>
      </p:sp>
      <p:sp>
        <p:nvSpPr>
          <p:cNvPr id="4" name="Text Placeholder 3"/>
          <p:cNvSpPr>
            <a:spLocks noGrp="1"/>
          </p:cNvSpPr>
          <p:nvPr>
            <p:ph type="body" sz="half" idx="2"/>
          </p:nvPr>
        </p:nvSpPr>
        <p:spPr>
          <a:xfrm>
            <a:off x="5867400" y="1581150"/>
            <a:ext cx="2971800" cy="3200400"/>
          </a:xfrm>
        </p:spPr>
        <p:txBody>
          <a:bodyPr>
            <a:normAutofit/>
          </a:bodyPr>
          <a:lstStyle>
            <a:lvl1pPr marL="0" indent="0">
              <a:spcBef>
                <a:spcPts val="1200"/>
              </a:spcBef>
              <a:buNone/>
              <a:defRPr sz="1500">
                <a:solidFill>
                  <a:schemeClr val="tx1"/>
                </a:solidFill>
              </a:defRPr>
            </a:lvl1pPr>
            <a:lvl2pPr marL="457181" indent="0">
              <a:buNone/>
              <a:defRPr sz="1200"/>
            </a:lvl2pPr>
            <a:lvl3pPr marL="914362" indent="0">
              <a:buNone/>
              <a:defRPr sz="1000"/>
            </a:lvl3pPr>
            <a:lvl4pPr marL="1371543" indent="0">
              <a:buNone/>
              <a:defRPr sz="900"/>
            </a:lvl4pPr>
            <a:lvl5pPr marL="1828724" indent="0">
              <a:buNone/>
              <a:defRPr sz="900"/>
            </a:lvl5pPr>
            <a:lvl6pPr marL="2285905" indent="0">
              <a:buNone/>
              <a:defRPr sz="900"/>
            </a:lvl6pPr>
            <a:lvl7pPr marL="2743086" indent="0">
              <a:buNone/>
              <a:defRPr sz="900"/>
            </a:lvl7pPr>
            <a:lvl8pPr marL="3200266" indent="0">
              <a:buNone/>
              <a:defRPr sz="900"/>
            </a:lvl8pPr>
            <a:lvl9pPr marL="3657448" indent="0">
              <a:buNone/>
              <a:defRPr sz="900"/>
            </a:lvl9pPr>
          </a:lstStyle>
          <a:p>
            <a:pPr lvl="0"/>
            <a:r>
              <a:rPr lang="en-US"/>
              <a:t>Click to edit Master text styles</a:t>
            </a:r>
          </a:p>
        </p:txBody>
      </p:sp>
    </p:spTree>
    <p:extLst>
      <p:ext uri="{BB962C8B-B14F-4D97-AF65-F5344CB8AC3E}">
        <p14:creationId xmlns:p14="http://schemas.microsoft.com/office/powerpoint/2010/main" val="20763039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lvl5pPr>
              <a:defRPr/>
            </a:lvl5pPr>
            <a:lvl6pPr marL="2002453">
              <a:defRPr baseline="0"/>
            </a:lvl6pPr>
            <a:lvl7pPr marL="2002453">
              <a:defRPr baseline="0"/>
            </a:lvl7pPr>
            <a:lvl8pPr marL="2002453">
              <a:defRPr baseline="0"/>
            </a:lvl8pPr>
            <a:lvl9pPr marL="2002453">
              <a:defRPr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sk-SK"/>
              <a:t>© 2018 Keith A. Pray</a:t>
            </a:r>
            <a:endParaRPr lang="en-US" dirty="0"/>
          </a:p>
        </p:txBody>
      </p:sp>
      <p:sp>
        <p:nvSpPr>
          <p:cNvPr id="6" name="Slide Number Placeholder 5"/>
          <p:cNvSpPr>
            <a:spLocks noGrp="1"/>
          </p:cNvSpPr>
          <p:nvPr>
            <p:ph type="sldNum" sz="quarter" idx="12"/>
          </p:nvPr>
        </p:nvSpPr>
        <p:spPr/>
        <p:txBody>
          <a:bodyPr/>
          <a:lstStyle/>
          <a:p>
            <a:fld id="{A2A17EAB-8B51-5C40-8776-6683E51FA7A0}" type="slidenum">
              <a:rPr lang="en-US" smtClean="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531994" y="361950"/>
            <a:ext cx="1383347" cy="4343401"/>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685800" y="361950"/>
            <a:ext cx="6781800" cy="4343401"/>
          </a:xfrm>
        </p:spPr>
        <p:txBody>
          <a:bodyPr vert="eaVert"/>
          <a:lstStyle>
            <a:lvl5pPr>
              <a:defRPr/>
            </a:lvl5pPr>
            <a:lvl6pPr>
              <a:defRPr/>
            </a:lvl6pPr>
            <a:lvl7pPr>
              <a:defRPr/>
            </a:lvl7pPr>
            <a:lvl8pPr>
              <a:defRPr baseline="0"/>
            </a:lvl8pPr>
            <a:lvl9pPr>
              <a:defRPr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sk-SK"/>
              <a:t>© 2018 Keith A. Pray</a:t>
            </a:r>
            <a:endParaRPr lang="en-US" dirty="0"/>
          </a:p>
        </p:txBody>
      </p:sp>
      <p:sp>
        <p:nvSpPr>
          <p:cNvPr id="6" name="Slide Number Placeholder 5"/>
          <p:cNvSpPr>
            <a:spLocks noGrp="1"/>
          </p:cNvSpPr>
          <p:nvPr>
            <p:ph type="sldNum" sz="quarter" idx="12"/>
          </p:nvPr>
        </p:nvSpPr>
        <p:spPr/>
        <p:txBody>
          <a:bodyPr/>
          <a:lstStyle/>
          <a:p>
            <a:fld id="{A2A17EAB-8B51-5C40-8776-6683E51FA7A0}"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lvl5pPr>
              <a:defRPr/>
            </a:lvl5pPr>
            <a:lvl6pPr>
              <a:defRPr/>
            </a:lvl6pPr>
            <a:lvl7pPr>
              <a:defRPr/>
            </a:lvl7pPr>
            <a:lvl8pPr>
              <a:defRPr/>
            </a:lvl8pPr>
            <a:lvl9pP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sk-SK"/>
              <a:t>© 2018 Keith A. Pray</a:t>
            </a:r>
            <a:endParaRPr lang="en-US" dirty="0"/>
          </a:p>
        </p:txBody>
      </p:sp>
      <p:sp>
        <p:nvSpPr>
          <p:cNvPr id="6" name="Slide Number Placeholder 5"/>
          <p:cNvSpPr>
            <a:spLocks noGrp="1"/>
          </p:cNvSpPr>
          <p:nvPr>
            <p:ph type="sldNum" sz="quarter" idx="12"/>
          </p:nvPr>
        </p:nvSpPr>
        <p:spPr/>
        <p:txBody>
          <a:bodyPr/>
          <a:lstStyle/>
          <a:p>
            <a:fld id="{A2A17EAB-8B51-5C40-8776-6683E51FA7A0}"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1" name="Isosceles Triangle 5"/>
          <p:cNvSpPr/>
          <p:nvPr/>
        </p:nvSpPr>
        <p:spPr>
          <a:xfrm>
            <a:off x="-1205" y="-836"/>
            <a:ext cx="9145184" cy="5147769"/>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2" name="Title 1"/>
          <p:cNvSpPr>
            <a:spLocks noGrp="1"/>
          </p:cNvSpPr>
          <p:nvPr>
            <p:ph type="title"/>
          </p:nvPr>
        </p:nvSpPr>
        <p:spPr>
          <a:xfrm>
            <a:off x="914400" y="1143000"/>
            <a:ext cx="7315200" cy="1494448"/>
          </a:xfrm>
        </p:spPr>
        <p:txBody>
          <a:bodyPr anchor="b" anchorCtr="0">
            <a:noAutofit/>
          </a:bodyPr>
          <a:lstStyle>
            <a:lvl1pPr algn="ctr">
              <a:defRPr sz="3300" b="0" cap="all" baseline="0"/>
            </a:lvl1pPr>
          </a:lstStyle>
          <a:p>
            <a:r>
              <a:rPr lang="en-US"/>
              <a:t>Click to edit Master title style</a:t>
            </a:r>
            <a:endParaRPr/>
          </a:p>
        </p:txBody>
      </p:sp>
      <p:sp>
        <p:nvSpPr>
          <p:cNvPr id="3" name="Text Placeholder 2"/>
          <p:cNvSpPr>
            <a:spLocks noGrp="1"/>
          </p:cNvSpPr>
          <p:nvPr>
            <p:ph type="body" idx="1"/>
          </p:nvPr>
        </p:nvSpPr>
        <p:spPr>
          <a:xfrm>
            <a:off x="914400" y="2724150"/>
            <a:ext cx="7315200" cy="762000"/>
          </a:xfrm>
        </p:spPr>
        <p:txBody>
          <a:bodyPr anchor="t" anchorCtr="0">
            <a:noAutofit/>
          </a:bodyPr>
          <a:lstStyle>
            <a:lvl1pPr marL="0" indent="0" algn="ctr">
              <a:spcBef>
                <a:spcPts val="0"/>
              </a:spcBef>
              <a:buNone/>
              <a:defRPr sz="2100">
                <a:solidFill>
                  <a:schemeClr val="tx1"/>
                </a:solidFill>
              </a:defRPr>
            </a:lvl1pPr>
            <a:lvl2pPr marL="457181" indent="0">
              <a:buNone/>
              <a:defRPr sz="1800">
                <a:solidFill>
                  <a:schemeClr val="tx1">
                    <a:tint val="75000"/>
                  </a:schemeClr>
                </a:solidFill>
              </a:defRPr>
            </a:lvl2pPr>
            <a:lvl3pPr marL="914362" indent="0">
              <a:buNone/>
              <a:defRPr sz="1600">
                <a:solidFill>
                  <a:schemeClr val="tx1">
                    <a:tint val="75000"/>
                  </a:schemeClr>
                </a:solidFill>
              </a:defRPr>
            </a:lvl3pPr>
            <a:lvl4pPr marL="1371543" indent="0">
              <a:buNone/>
              <a:defRPr sz="1400">
                <a:solidFill>
                  <a:schemeClr val="tx1">
                    <a:tint val="75000"/>
                  </a:schemeClr>
                </a:solidFill>
              </a:defRPr>
            </a:lvl4pPr>
            <a:lvl5pPr marL="1828724" indent="0">
              <a:buNone/>
              <a:defRPr sz="1400">
                <a:solidFill>
                  <a:schemeClr val="tx1">
                    <a:tint val="75000"/>
                  </a:schemeClr>
                </a:solidFill>
              </a:defRPr>
            </a:lvl5pPr>
            <a:lvl6pPr marL="2285905" indent="0">
              <a:buNone/>
              <a:defRPr sz="1400">
                <a:solidFill>
                  <a:schemeClr val="tx1">
                    <a:tint val="75000"/>
                  </a:schemeClr>
                </a:solidFill>
              </a:defRPr>
            </a:lvl6pPr>
            <a:lvl7pPr marL="2743086" indent="0">
              <a:buNone/>
              <a:defRPr sz="1400">
                <a:solidFill>
                  <a:schemeClr val="tx1">
                    <a:tint val="75000"/>
                  </a:schemeClr>
                </a:solidFill>
              </a:defRPr>
            </a:lvl7pPr>
            <a:lvl8pPr marL="3200266" indent="0">
              <a:buNone/>
              <a:defRPr sz="1400">
                <a:solidFill>
                  <a:schemeClr val="tx1">
                    <a:tint val="75000"/>
                  </a:schemeClr>
                </a:solidFill>
              </a:defRPr>
            </a:lvl8pPr>
            <a:lvl9pPr marL="3657448"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sk-SK"/>
              <a:t>© 2018 Keith A. Pray</a:t>
            </a:r>
            <a:endParaRPr lang="en-US" dirty="0"/>
          </a:p>
        </p:txBody>
      </p:sp>
      <p:sp>
        <p:nvSpPr>
          <p:cNvPr id="6" name="Slide Number Placeholder 5"/>
          <p:cNvSpPr>
            <a:spLocks noGrp="1"/>
          </p:cNvSpPr>
          <p:nvPr>
            <p:ph type="sldNum" sz="quarter" idx="12"/>
          </p:nvPr>
        </p:nvSpPr>
        <p:spPr/>
        <p:txBody>
          <a:bodyPr/>
          <a:lstStyle/>
          <a:p>
            <a:fld id="{A2A17EAB-8B51-5C40-8776-6683E51FA7A0}"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685800" y="1352551"/>
            <a:ext cx="3733800" cy="3352800"/>
          </a:xfrm>
        </p:spPr>
        <p:txBody>
          <a:bodyPr>
            <a:normAutofit/>
          </a:bodyPr>
          <a:lstStyle>
            <a:lvl1pPr>
              <a:defRPr sz="1800"/>
            </a:lvl1pPr>
            <a:lvl2pPr>
              <a:defRPr sz="1500"/>
            </a:lvl2pPr>
            <a:lvl3pPr>
              <a:defRPr sz="1400"/>
            </a:lvl3pPr>
            <a:lvl4pPr>
              <a:defRPr sz="1200"/>
            </a:lvl4pPr>
            <a:lvl5pPr>
              <a:defRPr sz="1100"/>
            </a:lvl5pPr>
            <a:lvl6pPr>
              <a:defRPr sz="1100"/>
            </a:lvl6pPr>
            <a:lvl7pPr marL="2002453">
              <a:defRPr sz="1100"/>
            </a:lvl7pPr>
            <a:lvl8pPr marL="2002453">
              <a:defRPr sz="1100"/>
            </a:lvl8pPr>
            <a:lvl9pPr marL="2002453">
              <a:defRPr sz="1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4724400" y="1352551"/>
            <a:ext cx="3733800" cy="3352800"/>
          </a:xfrm>
        </p:spPr>
        <p:txBody>
          <a:bodyPr>
            <a:normAutofit/>
          </a:bodyPr>
          <a:lstStyle>
            <a:lvl1pPr>
              <a:defRPr sz="1800"/>
            </a:lvl1pPr>
            <a:lvl2pPr>
              <a:defRPr sz="1500"/>
            </a:lvl2pPr>
            <a:lvl3pPr>
              <a:defRPr sz="1400"/>
            </a:lvl3pPr>
            <a:lvl4pPr>
              <a:defRPr sz="1200"/>
            </a:lvl4pPr>
            <a:lvl5pPr>
              <a:defRPr sz="1100"/>
            </a:lvl5pPr>
            <a:lvl6pPr marL="2002453">
              <a:defRPr sz="1100" baseline="0"/>
            </a:lvl6pPr>
            <a:lvl7pPr marL="2002453">
              <a:defRPr sz="1100" baseline="0"/>
            </a:lvl7pPr>
            <a:lvl8pPr marL="2002453">
              <a:defRPr sz="1100" baseline="0"/>
            </a:lvl8pPr>
            <a:lvl9pPr marL="2002453">
              <a:defRPr sz="11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sk-SK"/>
              <a:t>© 2018 Keith A. Pray</a:t>
            </a:r>
            <a:endParaRPr lang="en-US" dirty="0"/>
          </a:p>
        </p:txBody>
      </p:sp>
      <p:sp>
        <p:nvSpPr>
          <p:cNvPr id="7" name="Slide Number Placeholder 6"/>
          <p:cNvSpPr>
            <a:spLocks noGrp="1"/>
          </p:cNvSpPr>
          <p:nvPr>
            <p:ph type="sldNum" sz="quarter" idx="12"/>
          </p:nvPr>
        </p:nvSpPr>
        <p:spPr/>
        <p:txBody>
          <a:bodyPr/>
          <a:lstStyle/>
          <a:p>
            <a:fld id="{A2A17EAB-8B51-5C40-8776-6683E51FA7A0}"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a:p>
        </p:txBody>
      </p:sp>
      <p:sp>
        <p:nvSpPr>
          <p:cNvPr id="3" name="Text Placeholder 2"/>
          <p:cNvSpPr>
            <a:spLocks noGrp="1"/>
          </p:cNvSpPr>
          <p:nvPr>
            <p:ph type="body" idx="1"/>
          </p:nvPr>
        </p:nvSpPr>
        <p:spPr>
          <a:xfrm>
            <a:off x="685800" y="1352550"/>
            <a:ext cx="3733800" cy="685800"/>
          </a:xfrm>
        </p:spPr>
        <p:txBody>
          <a:bodyPr anchor="ctr">
            <a:noAutofit/>
          </a:bodyPr>
          <a:lstStyle>
            <a:lvl1pPr marL="0" indent="0">
              <a:lnSpc>
                <a:spcPct val="80000"/>
              </a:lnSpc>
              <a:spcBef>
                <a:spcPts val="0"/>
              </a:spcBef>
              <a:buNone/>
              <a:defRPr sz="2100" b="0">
                <a:solidFill>
                  <a:schemeClr val="tx1"/>
                </a:solidFill>
              </a:defRPr>
            </a:lvl1pPr>
            <a:lvl2pPr marL="457181" indent="0">
              <a:buNone/>
              <a:defRPr sz="2000" b="1"/>
            </a:lvl2pPr>
            <a:lvl3pPr marL="914362" indent="0">
              <a:buNone/>
              <a:defRPr sz="1800" b="1"/>
            </a:lvl3pPr>
            <a:lvl4pPr marL="1371543" indent="0">
              <a:buNone/>
              <a:defRPr sz="1600" b="1"/>
            </a:lvl4pPr>
            <a:lvl5pPr marL="1828724" indent="0">
              <a:buNone/>
              <a:defRPr sz="1600" b="1"/>
            </a:lvl5pPr>
            <a:lvl6pPr marL="2285905" indent="0">
              <a:buNone/>
              <a:defRPr sz="1600" b="1"/>
            </a:lvl6pPr>
            <a:lvl7pPr marL="2743086" indent="0">
              <a:buNone/>
              <a:defRPr sz="1600" b="1"/>
            </a:lvl7pPr>
            <a:lvl8pPr marL="3200266" indent="0">
              <a:buNone/>
              <a:defRPr sz="1600" b="1"/>
            </a:lvl8pPr>
            <a:lvl9pPr marL="3657448"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0" y="2038350"/>
            <a:ext cx="3733800" cy="2667000"/>
          </a:xfrm>
        </p:spPr>
        <p:txBody>
          <a:bodyPr>
            <a:normAutofit/>
          </a:bodyPr>
          <a:lstStyle>
            <a:lvl1pPr>
              <a:defRPr sz="1800"/>
            </a:lvl1pPr>
            <a:lvl2pPr>
              <a:defRPr sz="1500"/>
            </a:lvl2pPr>
            <a:lvl3pPr>
              <a:defRPr sz="1400"/>
            </a:lvl3pPr>
            <a:lvl4pPr>
              <a:defRPr sz="1200"/>
            </a:lvl4pPr>
            <a:lvl5pPr>
              <a:defRPr sz="1100"/>
            </a:lvl5pPr>
            <a:lvl6pPr marL="2002453">
              <a:defRPr sz="1100"/>
            </a:lvl6pPr>
            <a:lvl7pPr marL="2002453">
              <a:defRPr sz="1100"/>
            </a:lvl7pPr>
            <a:lvl8pPr marL="2002453">
              <a:defRPr sz="1100"/>
            </a:lvl8pPr>
            <a:lvl9pPr marL="2002453">
              <a:defRPr sz="1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4724400" y="1352550"/>
            <a:ext cx="3733800" cy="685800"/>
          </a:xfrm>
        </p:spPr>
        <p:txBody>
          <a:bodyPr anchor="ctr">
            <a:noAutofit/>
          </a:bodyPr>
          <a:lstStyle>
            <a:lvl1pPr marL="0" indent="0">
              <a:lnSpc>
                <a:spcPct val="80000"/>
              </a:lnSpc>
              <a:spcBef>
                <a:spcPts val="0"/>
              </a:spcBef>
              <a:buNone/>
              <a:defRPr sz="2100" b="0">
                <a:solidFill>
                  <a:schemeClr val="tx1"/>
                </a:solidFill>
              </a:defRPr>
            </a:lvl1pPr>
            <a:lvl2pPr marL="457181" indent="0">
              <a:buNone/>
              <a:defRPr sz="2000" b="1"/>
            </a:lvl2pPr>
            <a:lvl3pPr marL="914362" indent="0">
              <a:buNone/>
              <a:defRPr sz="1800" b="1"/>
            </a:lvl3pPr>
            <a:lvl4pPr marL="1371543" indent="0">
              <a:buNone/>
              <a:defRPr sz="1600" b="1"/>
            </a:lvl4pPr>
            <a:lvl5pPr marL="1828724" indent="0">
              <a:buNone/>
              <a:defRPr sz="1600" b="1"/>
            </a:lvl5pPr>
            <a:lvl6pPr marL="2285905" indent="0">
              <a:buNone/>
              <a:defRPr sz="1600" b="1"/>
            </a:lvl6pPr>
            <a:lvl7pPr marL="2743086" indent="0">
              <a:buNone/>
              <a:defRPr sz="1600" b="1"/>
            </a:lvl7pPr>
            <a:lvl8pPr marL="3200266" indent="0">
              <a:buNone/>
              <a:defRPr sz="1600" b="1"/>
            </a:lvl8pPr>
            <a:lvl9pPr marL="3657448"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24400" y="2038350"/>
            <a:ext cx="3733800" cy="2667000"/>
          </a:xfrm>
        </p:spPr>
        <p:txBody>
          <a:bodyPr>
            <a:normAutofit/>
          </a:bodyPr>
          <a:lstStyle>
            <a:lvl1pPr>
              <a:defRPr sz="1800"/>
            </a:lvl1pPr>
            <a:lvl2pPr>
              <a:defRPr sz="1500"/>
            </a:lvl2pPr>
            <a:lvl3pPr>
              <a:defRPr sz="1400"/>
            </a:lvl3pPr>
            <a:lvl4pPr>
              <a:defRPr sz="1200"/>
            </a:lvl4pPr>
            <a:lvl5pPr>
              <a:defRPr sz="1100"/>
            </a:lvl5pPr>
            <a:lvl6pPr marL="2002453">
              <a:defRPr sz="1100"/>
            </a:lvl6pPr>
            <a:lvl7pPr marL="2002453">
              <a:defRPr sz="1100"/>
            </a:lvl7pPr>
            <a:lvl8pPr marL="2002453">
              <a:defRPr sz="1100" baseline="0"/>
            </a:lvl8pPr>
            <a:lvl9pPr marL="2002453">
              <a:defRPr sz="11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r>
              <a:rPr lang="sk-SK"/>
              <a:t>© 2018 Keith A. Pray</a:t>
            </a:r>
            <a:endParaRPr lang="en-US" dirty="0"/>
          </a:p>
        </p:txBody>
      </p:sp>
      <p:sp>
        <p:nvSpPr>
          <p:cNvPr id="9" name="Slide Number Placeholder 8"/>
          <p:cNvSpPr>
            <a:spLocks noGrp="1"/>
          </p:cNvSpPr>
          <p:nvPr>
            <p:ph type="sldNum" sz="quarter" idx="12"/>
          </p:nvPr>
        </p:nvSpPr>
        <p:spPr/>
        <p:txBody>
          <a:bodyPr/>
          <a:lstStyle/>
          <a:p>
            <a:fld id="{A2A17EAB-8B51-5C40-8776-6683E51FA7A0}"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dirty="0"/>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r>
              <a:rPr lang="sk-SK"/>
              <a:t>© 2018 Keith A. Pray</a:t>
            </a:r>
            <a:endParaRPr lang="en-US" dirty="0"/>
          </a:p>
        </p:txBody>
      </p:sp>
      <p:sp>
        <p:nvSpPr>
          <p:cNvPr id="5" name="Slide Number Placeholder 4"/>
          <p:cNvSpPr>
            <a:spLocks noGrp="1"/>
          </p:cNvSpPr>
          <p:nvPr>
            <p:ph type="sldNum" sz="quarter" idx="12"/>
          </p:nvPr>
        </p:nvSpPr>
        <p:spPr/>
        <p:txBody>
          <a:bodyPr/>
          <a:lstStyle/>
          <a:p>
            <a:fld id="{A2A17EAB-8B51-5C40-8776-6683E51FA7A0}"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0" name="Rectangle 19"/>
          <p:cNvSpPr/>
          <p:nvPr/>
        </p:nvSpPr>
        <p:spPr>
          <a:xfrm>
            <a:off x="0" y="-836"/>
            <a:ext cx="5715000" cy="51443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2" name="Title 1"/>
          <p:cNvSpPr>
            <a:spLocks noGrp="1"/>
          </p:cNvSpPr>
          <p:nvPr>
            <p:ph type="title"/>
          </p:nvPr>
        </p:nvSpPr>
        <p:spPr>
          <a:xfrm>
            <a:off x="5867400" y="361950"/>
            <a:ext cx="2971800" cy="1066800"/>
          </a:xfrm>
        </p:spPr>
        <p:txBody>
          <a:bodyPr anchor="b">
            <a:noAutofit/>
          </a:bodyPr>
          <a:lstStyle>
            <a:lvl1pPr algn="l">
              <a:defRPr sz="2400" b="0"/>
            </a:lvl1pPr>
          </a:lstStyle>
          <a:p>
            <a:r>
              <a:rPr lang="en-US"/>
              <a:t>Click to edit Master title style</a:t>
            </a:r>
            <a:endParaRPr/>
          </a:p>
        </p:txBody>
      </p:sp>
      <p:sp>
        <p:nvSpPr>
          <p:cNvPr id="3" name="Content Placeholder 2"/>
          <p:cNvSpPr>
            <a:spLocks noGrp="1"/>
          </p:cNvSpPr>
          <p:nvPr>
            <p:ph idx="1"/>
          </p:nvPr>
        </p:nvSpPr>
        <p:spPr bwMode="white">
          <a:xfrm>
            <a:off x="381000" y="361950"/>
            <a:ext cx="4953000" cy="4381501"/>
          </a:xfrm>
        </p:spPr>
        <p:txBody>
          <a:bodyPr>
            <a:normAutofit/>
          </a:bodyPr>
          <a:lstStyle>
            <a:lvl1pPr>
              <a:defRPr sz="2100"/>
            </a:lvl1pPr>
            <a:lvl2pPr>
              <a:defRPr sz="1800"/>
            </a:lvl2pPr>
            <a:lvl3pPr>
              <a:defRPr sz="1500"/>
            </a:lvl3pPr>
            <a:lvl4pPr>
              <a:defRPr sz="14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a:xfrm>
            <a:off x="5867400" y="1581150"/>
            <a:ext cx="2971800" cy="3200400"/>
          </a:xfrm>
        </p:spPr>
        <p:txBody>
          <a:bodyPr anchor="t" anchorCtr="0">
            <a:normAutofit/>
          </a:bodyPr>
          <a:lstStyle>
            <a:lvl1pPr marL="0" indent="0">
              <a:spcBef>
                <a:spcPts val="1200"/>
              </a:spcBef>
              <a:buNone/>
              <a:defRPr sz="1500">
                <a:solidFill>
                  <a:schemeClr val="tx1"/>
                </a:solidFill>
              </a:defRPr>
            </a:lvl1pPr>
            <a:lvl2pPr marL="457181" indent="0">
              <a:buNone/>
              <a:defRPr sz="1200"/>
            </a:lvl2pPr>
            <a:lvl3pPr marL="914362" indent="0">
              <a:buNone/>
              <a:defRPr sz="1000"/>
            </a:lvl3pPr>
            <a:lvl4pPr marL="1371543" indent="0">
              <a:buNone/>
              <a:defRPr sz="900"/>
            </a:lvl4pPr>
            <a:lvl5pPr marL="1828724" indent="0">
              <a:buNone/>
              <a:defRPr sz="900"/>
            </a:lvl5pPr>
            <a:lvl6pPr marL="2285905" indent="0">
              <a:buNone/>
              <a:defRPr sz="900"/>
            </a:lvl6pPr>
            <a:lvl7pPr marL="2743086" indent="0">
              <a:buNone/>
              <a:defRPr sz="900"/>
            </a:lvl7pPr>
            <a:lvl8pPr marL="3200266" indent="0">
              <a:buNone/>
              <a:defRPr sz="900"/>
            </a:lvl8pPr>
            <a:lvl9pPr marL="3657448"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Isosceles Triangle 5"/>
          <p:cNvSpPr/>
          <p:nvPr/>
        </p:nvSpPr>
        <p:spPr>
          <a:xfrm>
            <a:off x="-1205" y="-836"/>
            <a:ext cx="9145184" cy="5147769"/>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9" name="Rectangle 8"/>
          <p:cNvSpPr/>
          <p:nvPr/>
        </p:nvSpPr>
        <p:spPr>
          <a:xfrm>
            <a:off x="0" y="-836"/>
            <a:ext cx="4571386" cy="51443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2" name="Title 1"/>
          <p:cNvSpPr>
            <a:spLocks noGrp="1"/>
          </p:cNvSpPr>
          <p:nvPr>
            <p:ph type="title"/>
          </p:nvPr>
        </p:nvSpPr>
        <p:spPr>
          <a:xfrm>
            <a:off x="4800600" y="1428750"/>
            <a:ext cx="3886200" cy="1295400"/>
          </a:xfrm>
        </p:spPr>
        <p:txBody>
          <a:bodyPr anchor="b" anchorCtr="0">
            <a:normAutofit/>
          </a:bodyPr>
          <a:lstStyle>
            <a:lvl1pPr algn="l">
              <a:defRPr sz="2400" b="0"/>
            </a:lvl1pPr>
          </a:lstStyle>
          <a:p>
            <a:r>
              <a:rPr lang="en-US"/>
              <a:t>Click to edit Master title style</a:t>
            </a:r>
            <a:endParaRPr/>
          </a:p>
        </p:txBody>
      </p:sp>
      <p:sp>
        <p:nvSpPr>
          <p:cNvPr id="3" name="Picture Placeholder 2"/>
          <p:cNvSpPr>
            <a:spLocks noGrp="1"/>
          </p:cNvSpPr>
          <p:nvPr>
            <p:ph type="pic" idx="1"/>
          </p:nvPr>
        </p:nvSpPr>
        <p:spPr>
          <a:xfrm>
            <a:off x="381001" y="361951"/>
            <a:ext cx="3809386" cy="4397030"/>
          </a:xfrm>
          <a:noFill/>
          <a:ln w="9525">
            <a:noFill/>
            <a:miter lim="800000"/>
          </a:ln>
          <a:effectLst/>
        </p:spPr>
        <p:txBody>
          <a:bodyPr>
            <a:normAutofit/>
          </a:bodyPr>
          <a:lstStyle>
            <a:lvl1pPr marL="0" indent="0" algn="ctr">
              <a:buNone/>
              <a:defRPr sz="2000"/>
            </a:lvl1pPr>
            <a:lvl2pPr marL="457181" indent="0">
              <a:buNone/>
              <a:defRPr sz="2800"/>
            </a:lvl2pPr>
            <a:lvl3pPr marL="914362" indent="0">
              <a:buNone/>
              <a:defRPr sz="2400"/>
            </a:lvl3pPr>
            <a:lvl4pPr marL="1371543" indent="0">
              <a:buNone/>
              <a:defRPr sz="2000"/>
            </a:lvl4pPr>
            <a:lvl5pPr marL="1828724" indent="0">
              <a:buNone/>
              <a:defRPr sz="2000"/>
            </a:lvl5pPr>
            <a:lvl6pPr marL="2285905" indent="0">
              <a:buNone/>
              <a:defRPr sz="2000"/>
            </a:lvl6pPr>
            <a:lvl7pPr marL="2743086" indent="0">
              <a:buNone/>
              <a:defRPr sz="2000"/>
            </a:lvl7pPr>
            <a:lvl8pPr marL="3200266" indent="0">
              <a:buNone/>
              <a:defRPr sz="2000"/>
            </a:lvl8pPr>
            <a:lvl9pPr marL="3657448" indent="0">
              <a:buNone/>
              <a:defRPr sz="2000"/>
            </a:lvl9pPr>
          </a:lstStyle>
          <a:p>
            <a:r>
              <a:rPr lang="en-US" dirty="0"/>
              <a:t>Drag picture to placeholder or click icon to add</a:t>
            </a:r>
            <a:endParaRPr dirty="0"/>
          </a:p>
        </p:txBody>
      </p:sp>
      <p:sp>
        <p:nvSpPr>
          <p:cNvPr id="4" name="Text Placeholder 3"/>
          <p:cNvSpPr>
            <a:spLocks noGrp="1"/>
          </p:cNvSpPr>
          <p:nvPr>
            <p:ph type="body" sz="half" idx="2"/>
          </p:nvPr>
        </p:nvSpPr>
        <p:spPr>
          <a:xfrm>
            <a:off x="4800600" y="2800350"/>
            <a:ext cx="3886200" cy="1295400"/>
          </a:xfrm>
        </p:spPr>
        <p:txBody>
          <a:bodyPr>
            <a:normAutofit/>
          </a:bodyPr>
          <a:lstStyle>
            <a:lvl1pPr marL="0" indent="0">
              <a:spcBef>
                <a:spcPts val="1200"/>
              </a:spcBef>
              <a:buNone/>
              <a:defRPr sz="1500">
                <a:solidFill>
                  <a:schemeClr val="tx1"/>
                </a:solidFill>
              </a:defRPr>
            </a:lvl1pPr>
            <a:lvl2pPr marL="457181" indent="0">
              <a:buNone/>
              <a:defRPr sz="1200"/>
            </a:lvl2pPr>
            <a:lvl3pPr marL="914362" indent="0">
              <a:buNone/>
              <a:defRPr sz="1000"/>
            </a:lvl3pPr>
            <a:lvl4pPr marL="1371543" indent="0">
              <a:buNone/>
              <a:defRPr sz="900"/>
            </a:lvl4pPr>
            <a:lvl5pPr marL="1828724" indent="0">
              <a:buNone/>
              <a:defRPr sz="900"/>
            </a:lvl5pPr>
            <a:lvl6pPr marL="2285905" indent="0">
              <a:buNone/>
              <a:defRPr sz="900"/>
            </a:lvl6pPr>
            <a:lvl7pPr marL="2743086" indent="0">
              <a:buNone/>
              <a:defRPr sz="900"/>
            </a:lvl7pPr>
            <a:lvl8pPr marL="3200266" indent="0">
              <a:buNone/>
              <a:defRPr sz="900"/>
            </a:lvl8pPr>
            <a:lvl9pPr marL="3657448"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0" y="361950"/>
            <a:ext cx="7772400" cy="914400"/>
          </a:xfrm>
          <a:prstGeom prst="rect">
            <a:avLst/>
          </a:prstGeom>
          <a:effectLst/>
        </p:spPr>
        <p:txBody>
          <a:bodyPr vert="horz" lIns="91436" tIns="45718" rIns="91436" bIns="45718" rtlCol="0" anchor="ctr" anchorCtr="0">
            <a:normAutofit/>
          </a:bodyPr>
          <a:lstStyle/>
          <a:p>
            <a:r>
              <a:rPr lang="en-US" dirty="0"/>
              <a:t>Click to edit Master title style</a:t>
            </a:r>
            <a:endParaRPr dirty="0"/>
          </a:p>
        </p:txBody>
      </p:sp>
      <p:sp>
        <p:nvSpPr>
          <p:cNvPr id="3" name="Text Placeholder 2"/>
          <p:cNvSpPr>
            <a:spLocks noGrp="1"/>
          </p:cNvSpPr>
          <p:nvPr>
            <p:ph type="body" idx="1"/>
          </p:nvPr>
        </p:nvSpPr>
        <p:spPr>
          <a:xfrm>
            <a:off x="685800" y="1352551"/>
            <a:ext cx="7772400" cy="3352800"/>
          </a:xfrm>
          <a:prstGeom prst="rect">
            <a:avLst/>
          </a:prstGeom>
        </p:spPr>
        <p:txBody>
          <a:bodyPr vert="horz" lIns="91436" tIns="45718" rIns="91436" bIns="45718"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dirty="0"/>
          </a:p>
        </p:txBody>
      </p:sp>
      <p:sp>
        <p:nvSpPr>
          <p:cNvPr id="4" name="Date Placeholder 3"/>
          <p:cNvSpPr>
            <a:spLocks noGrp="1"/>
          </p:cNvSpPr>
          <p:nvPr>
            <p:ph type="dt" sz="half" idx="2"/>
          </p:nvPr>
        </p:nvSpPr>
        <p:spPr>
          <a:xfrm>
            <a:off x="6553200" y="4997196"/>
            <a:ext cx="1066800" cy="146304"/>
          </a:xfrm>
          <a:prstGeom prst="rect">
            <a:avLst/>
          </a:prstGeom>
        </p:spPr>
        <p:txBody>
          <a:bodyPr vert="horz" lIns="91436" tIns="45718" rIns="91436" bIns="45718" rtlCol="0" anchor="ctr"/>
          <a:lstStyle>
            <a:lvl1pPr algn="r">
              <a:defRPr sz="800">
                <a:solidFill>
                  <a:schemeClr val="tx1"/>
                </a:solidFill>
              </a:defRPr>
            </a:lvl1pPr>
          </a:lstStyle>
          <a:p>
            <a:endParaRPr lang="en-US" noProof="0" dirty="0"/>
          </a:p>
        </p:txBody>
      </p:sp>
      <p:sp>
        <p:nvSpPr>
          <p:cNvPr id="5" name="Footer Placeholder 4"/>
          <p:cNvSpPr>
            <a:spLocks noGrp="1"/>
          </p:cNvSpPr>
          <p:nvPr>
            <p:ph type="ftr" sz="quarter" idx="3"/>
          </p:nvPr>
        </p:nvSpPr>
        <p:spPr>
          <a:xfrm>
            <a:off x="0" y="4997196"/>
            <a:ext cx="5562600" cy="146304"/>
          </a:xfrm>
          <a:prstGeom prst="rect">
            <a:avLst/>
          </a:prstGeom>
        </p:spPr>
        <p:txBody>
          <a:bodyPr vert="horz" lIns="91436" tIns="45718" rIns="91436" bIns="45718" rtlCol="0" anchor="ctr"/>
          <a:lstStyle>
            <a:lvl1pPr marL="0" marR="0" indent="0" algn="l" defTabSz="457200" rtl="0" eaLnBrk="1" fontAlgn="auto" latinLnBrk="0" hangingPunct="1">
              <a:lnSpc>
                <a:spcPct val="100000"/>
              </a:lnSpc>
              <a:spcBef>
                <a:spcPts val="0"/>
              </a:spcBef>
              <a:spcAft>
                <a:spcPts val="0"/>
              </a:spcAft>
              <a:buClrTx/>
              <a:buSzTx/>
              <a:buFontTx/>
              <a:buNone/>
              <a:tabLst/>
              <a:defRPr sz="800">
                <a:solidFill>
                  <a:schemeClr val="tx1"/>
                </a:solidFill>
              </a:defRPr>
            </a:lvl1pPr>
          </a:lstStyle>
          <a:p>
            <a:r>
              <a:rPr lang="sk-SK"/>
              <a:t>© 2018 Keith A. Pray</a:t>
            </a:r>
            <a:endParaRPr lang="en-US" dirty="0"/>
          </a:p>
        </p:txBody>
      </p:sp>
      <p:sp>
        <p:nvSpPr>
          <p:cNvPr id="6" name="Slide Number Placeholder 5"/>
          <p:cNvSpPr>
            <a:spLocks noGrp="1"/>
          </p:cNvSpPr>
          <p:nvPr>
            <p:ph type="sldNum" sz="quarter" idx="4"/>
          </p:nvPr>
        </p:nvSpPr>
        <p:spPr>
          <a:xfrm>
            <a:off x="8519160" y="4997196"/>
            <a:ext cx="624840" cy="146304"/>
          </a:xfrm>
          <a:prstGeom prst="rect">
            <a:avLst/>
          </a:prstGeom>
        </p:spPr>
        <p:txBody>
          <a:bodyPr vert="horz" lIns="91436" tIns="45718" rIns="91436" bIns="45718" rtlCol="0" anchor="ctr"/>
          <a:lstStyle>
            <a:lvl1pPr algn="r">
              <a:defRPr sz="800">
                <a:solidFill>
                  <a:schemeClr val="tx1"/>
                </a:solidFill>
              </a:defRPr>
            </a:lvl1pPr>
          </a:lstStyle>
          <a:p>
            <a:fld id="{A2A17EAB-8B51-5C40-8776-6683E51FA7A0}" type="slidenum">
              <a:rPr lang="en-US" smtClean="0"/>
              <a:t>‹#›</a:t>
            </a:fld>
            <a:endParaRPr lang="en-US" dirty="0"/>
          </a:p>
        </p:txBody>
      </p:sp>
      <p:grpSp>
        <p:nvGrpSpPr>
          <p:cNvPr id="10" name="Group 9"/>
          <p:cNvGrpSpPr/>
          <p:nvPr userDrawn="1"/>
        </p:nvGrpSpPr>
        <p:grpSpPr>
          <a:xfrm>
            <a:off x="23" y="21342"/>
            <a:ext cx="9143977" cy="295715"/>
            <a:chOff x="23" y="21342"/>
            <a:chExt cx="9143977" cy="295715"/>
          </a:xfrm>
        </p:grpSpPr>
        <p:sp>
          <p:nvSpPr>
            <p:cNvPr id="9" name="Rectangle 6"/>
            <p:cNvSpPr>
              <a:spLocks noChangeArrowheads="1"/>
            </p:cNvSpPr>
            <p:nvPr userDrawn="1"/>
          </p:nvSpPr>
          <p:spPr bwMode="auto">
            <a:xfrm>
              <a:off x="23" y="36417"/>
              <a:ext cx="9143977" cy="274320"/>
            </a:xfrm>
            <a:prstGeom prst="rect">
              <a:avLst/>
            </a:prstGeom>
            <a:gradFill flip="none" rotWithShape="1">
              <a:gsLst>
                <a:gs pos="0">
                  <a:schemeClr val="bg2"/>
                </a:gs>
                <a:gs pos="100000">
                  <a:schemeClr val="bg1"/>
                </a:gs>
              </a:gsLst>
              <a:path path="shape">
                <a:fillToRect l="50000" t="50000" r="50000" b="50000"/>
              </a:path>
              <a:tileRect/>
            </a:gradFill>
            <a:ln w="9525">
              <a:noFill/>
              <a:miter lim="800000"/>
              <a:headEnd/>
              <a:tailEnd/>
            </a:ln>
          </p:spPr>
          <p:txBody>
            <a:bodyPr tIns="0" anchor="ctr" anchorCtr="0">
              <a:prstTxWarp prst="textNoShape">
                <a:avLst/>
              </a:prstTxWarp>
            </a:bodyPr>
            <a:lstStyle/>
            <a:p>
              <a:pPr algn="l"/>
              <a:r>
                <a:rPr lang="en-US" dirty="0">
                  <a:solidFill>
                    <a:schemeClr val="tx1"/>
                  </a:solidFill>
                </a:rPr>
                <a:t>CS 3043 Social Implications Of Computing</a:t>
              </a:r>
            </a:p>
          </p:txBody>
        </p:sp>
        <p:pic>
          <p:nvPicPr>
            <p:cNvPr id="8" name="Picture 7" descr="WPI_Inst_Prim_FulClr_Rev.png"/>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8123338" y="21342"/>
              <a:ext cx="914400" cy="295715"/>
            </a:xfrm>
            <a:prstGeom prst="rect">
              <a:avLst/>
            </a:prstGeom>
          </p:spPr>
        </p:pic>
      </p:gr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dt="0"/>
  <p:txStyles>
    <p:titleStyle>
      <a:lvl1pPr algn="l" defTabSz="914362" rtl="0" eaLnBrk="1" latinLnBrk="0" hangingPunct="1">
        <a:lnSpc>
          <a:spcPct val="80000"/>
        </a:lnSpc>
        <a:spcBef>
          <a:spcPct val="0"/>
        </a:spcBef>
        <a:buNone/>
        <a:defRPr sz="2700" kern="1200" cap="all" baseline="0">
          <a:solidFill>
            <a:schemeClr val="tx1"/>
          </a:solidFill>
          <a:effectLst/>
          <a:latin typeface="+mj-lt"/>
          <a:ea typeface="+mj-ea"/>
          <a:cs typeface="+mj-cs"/>
        </a:defRPr>
      </a:lvl1pPr>
    </p:titleStyle>
    <p:bodyStyle>
      <a:lvl1pPr marL="205767" indent="-205767" algn="l" defTabSz="914362" rtl="0" eaLnBrk="1" latinLnBrk="0" hangingPunct="1">
        <a:lnSpc>
          <a:spcPct val="90000"/>
        </a:lnSpc>
        <a:spcBef>
          <a:spcPts val="1200"/>
        </a:spcBef>
        <a:buClr>
          <a:schemeClr val="tx2"/>
        </a:buClr>
        <a:buSzPct val="90000"/>
        <a:buFont typeface="Arial" pitchFamily="34" charset="0"/>
        <a:buChar char="•"/>
        <a:defRPr sz="2100" kern="1200">
          <a:solidFill>
            <a:schemeClr val="tx1"/>
          </a:solidFill>
          <a:latin typeface="+mn-lt"/>
          <a:ea typeface="+mn-ea"/>
          <a:cs typeface="+mn-cs"/>
        </a:defRPr>
      </a:lvl1pPr>
      <a:lvl2pPr marL="411535" indent="-205767" algn="l" defTabSz="914362" rtl="0" eaLnBrk="1" latinLnBrk="0" hangingPunct="1">
        <a:lnSpc>
          <a:spcPct val="90000"/>
        </a:lnSpc>
        <a:spcBef>
          <a:spcPts val="600"/>
        </a:spcBef>
        <a:buClr>
          <a:schemeClr val="tx2"/>
        </a:buClr>
        <a:buSzPct val="90000"/>
        <a:buFont typeface="Cambria" pitchFamily="18" charset="0"/>
        <a:buChar char="–"/>
        <a:defRPr sz="1800" kern="1200">
          <a:solidFill>
            <a:schemeClr val="tx1"/>
          </a:solidFill>
          <a:latin typeface="+mn-lt"/>
          <a:ea typeface="+mn-ea"/>
          <a:cs typeface="+mn-cs"/>
        </a:defRPr>
      </a:lvl2pPr>
      <a:lvl3pPr marL="617302" indent="-205767" algn="l" defTabSz="914362" rtl="0" eaLnBrk="1" latinLnBrk="0" hangingPunct="1">
        <a:lnSpc>
          <a:spcPct val="90000"/>
        </a:lnSpc>
        <a:spcBef>
          <a:spcPts val="600"/>
        </a:spcBef>
        <a:buClr>
          <a:schemeClr val="tx2"/>
        </a:buClr>
        <a:buFont typeface="Arial" pitchFamily="34" charset="0"/>
        <a:buChar char="•"/>
        <a:defRPr sz="1500" kern="1200">
          <a:solidFill>
            <a:schemeClr val="tx1"/>
          </a:solidFill>
          <a:latin typeface="+mn-lt"/>
          <a:ea typeface="+mn-ea"/>
          <a:cs typeface="+mn-cs"/>
        </a:defRPr>
      </a:lvl3pPr>
      <a:lvl4pPr marL="823070" indent="-205767" algn="l" defTabSz="914362" rtl="0" eaLnBrk="1" latinLnBrk="0" hangingPunct="1">
        <a:lnSpc>
          <a:spcPct val="90000"/>
        </a:lnSpc>
        <a:spcBef>
          <a:spcPts val="600"/>
        </a:spcBef>
        <a:buClr>
          <a:schemeClr val="tx2"/>
        </a:buClr>
        <a:buSzPct val="100000"/>
        <a:buFont typeface="Cambria" pitchFamily="18" charset="0"/>
        <a:buChar char="–"/>
        <a:defRPr sz="1400" kern="1200">
          <a:solidFill>
            <a:schemeClr val="tx1"/>
          </a:solidFill>
          <a:latin typeface="+mn-lt"/>
          <a:ea typeface="+mn-ea"/>
          <a:cs typeface="+mn-cs"/>
        </a:defRPr>
      </a:lvl4pPr>
      <a:lvl5pPr marL="1028837" indent="-205767" algn="l" defTabSz="914362" rtl="0" eaLnBrk="1" latinLnBrk="0" hangingPunct="1">
        <a:lnSpc>
          <a:spcPct val="90000"/>
        </a:lnSpc>
        <a:spcBef>
          <a:spcPts val="600"/>
        </a:spcBef>
        <a:buClr>
          <a:schemeClr val="tx2"/>
        </a:buClr>
        <a:buFont typeface="Arial" pitchFamily="34" charset="0"/>
        <a:buChar char="•"/>
        <a:defRPr sz="1200" kern="1200">
          <a:solidFill>
            <a:schemeClr val="tx1"/>
          </a:solidFill>
          <a:latin typeface="+mn-lt"/>
          <a:ea typeface="+mn-ea"/>
          <a:cs typeface="+mn-cs"/>
        </a:defRPr>
      </a:lvl5pPr>
      <a:lvl6pPr marL="1234605" indent="-205767" algn="l" defTabSz="914362" rtl="0" eaLnBrk="1" latinLnBrk="0" hangingPunct="1">
        <a:lnSpc>
          <a:spcPct val="90000"/>
        </a:lnSpc>
        <a:spcBef>
          <a:spcPts val="600"/>
        </a:spcBef>
        <a:buClr>
          <a:schemeClr val="tx2"/>
        </a:buClr>
        <a:buSzPct val="100000"/>
        <a:buFont typeface="Cambria" pitchFamily="18" charset="0"/>
        <a:buChar char="–"/>
        <a:defRPr sz="1200" kern="1200">
          <a:solidFill>
            <a:schemeClr val="tx1"/>
          </a:solidFill>
          <a:latin typeface="+mn-lt"/>
          <a:ea typeface="+mn-ea"/>
          <a:cs typeface="+mn-cs"/>
        </a:defRPr>
      </a:lvl6pPr>
      <a:lvl7pPr marL="1440372" indent="-205767" algn="l" defTabSz="914362" rtl="0" eaLnBrk="1" latinLnBrk="0" hangingPunct="1">
        <a:lnSpc>
          <a:spcPct val="90000"/>
        </a:lnSpc>
        <a:spcBef>
          <a:spcPts val="600"/>
        </a:spcBef>
        <a:buClr>
          <a:schemeClr val="tx2"/>
        </a:buClr>
        <a:buFont typeface="Arial" pitchFamily="34" charset="0"/>
        <a:buChar char="•"/>
        <a:defRPr sz="1200" kern="1200">
          <a:solidFill>
            <a:schemeClr val="tx1"/>
          </a:solidFill>
          <a:latin typeface="+mn-lt"/>
          <a:ea typeface="+mn-ea"/>
          <a:cs typeface="+mn-cs"/>
        </a:defRPr>
      </a:lvl7pPr>
      <a:lvl8pPr marL="1646139" indent="-205767" algn="l" defTabSz="914362" rtl="0" eaLnBrk="1" latinLnBrk="0" hangingPunct="1">
        <a:lnSpc>
          <a:spcPct val="90000"/>
        </a:lnSpc>
        <a:spcBef>
          <a:spcPts val="600"/>
        </a:spcBef>
        <a:buClr>
          <a:schemeClr val="tx2"/>
        </a:buClr>
        <a:buSzPct val="100000"/>
        <a:buFont typeface="Cambria" pitchFamily="18" charset="0"/>
        <a:buChar char="–"/>
        <a:defRPr sz="1200" kern="1200">
          <a:solidFill>
            <a:schemeClr val="tx1"/>
          </a:solidFill>
          <a:latin typeface="+mn-lt"/>
          <a:ea typeface="+mn-ea"/>
          <a:cs typeface="+mn-cs"/>
        </a:defRPr>
      </a:lvl8pPr>
      <a:lvl9pPr marL="1851907" indent="-205767" algn="l" defTabSz="914362" rtl="0" eaLnBrk="1" latinLnBrk="0" hangingPunct="1">
        <a:lnSpc>
          <a:spcPct val="90000"/>
        </a:lnSpc>
        <a:spcBef>
          <a:spcPts val="600"/>
        </a:spcBef>
        <a:buClr>
          <a:schemeClr val="tx2"/>
        </a:buClr>
        <a:buFont typeface="Arial" pitchFamily="34" charset="0"/>
        <a:buChar char="•"/>
        <a:defRPr sz="1200" kern="1200">
          <a:solidFill>
            <a:schemeClr val="tx1"/>
          </a:solidFill>
          <a:latin typeface="+mn-lt"/>
          <a:ea typeface="+mn-ea"/>
          <a:cs typeface="+mn-cs"/>
        </a:defRPr>
      </a:lvl9pPr>
    </p:bodyStyle>
    <p:otherStyle>
      <a:defPPr>
        <a:defRPr/>
      </a:defPPr>
      <a:lvl1pPr marL="0" algn="l" defTabSz="914362" rtl="0" eaLnBrk="1" latinLnBrk="0" hangingPunct="1">
        <a:defRPr sz="1800" kern="1200">
          <a:solidFill>
            <a:schemeClr val="tx1"/>
          </a:solidFill>
          <a:latin typeface="+mn-lt"/>
          <a:ea typeface="+mn-ea"/>
          <a:cs typeface="+mn-cs"/>
        </a:defRPr>
      </a:lvl1pPr>
      <a:lvl2pPr marL="457181" algn="l" defTabSz="914362" rtl="0" eaLnBrk="1" latinLnBrk="0" hangingPunct="1">
        <a:defRPr sz="1800" kern="1200">
          <a:solidFill>
            <a:schemeClr val="tx1"/>
          </a:solidFill>
          <a:latin typeface="+mn-lt"/>
          <a:ea typeface="+mn-ea"/>
          <a:cs typeface="+mn-cs"/>
        </a:defRPr>
      </a:lvl2pPr>
      <a:lvl3pPr marL="914362" algn="l" defTabSz="914362" rtl="0" eaLnBrk="1" latinLnBrk="0" hangingPunct="1">
        <a:defRPr sz="1800" kern="1200">
          <a:solidFill>
            <a:schemeClr val="tx1"/>
          </a:solidFill>
          <a:latin typeface="+mn-lt"/>
          <a:ea typeface="+mn-ea"/>
          <a:cs typeface="+mn-cs"/>
        </a:defRPr>
      </a:lvl3pPr>
      <a:lvl4pPr marL="1371543" algn="l" defTabSz="914362" rtl="0" eaLnBrk="1" latinLnBrk="0" hangingPunct="1">
        <a:defRPr sz="1800" kern="1200">
          <a:solidFill>
            <a:schemeClr val="tx1"/>
          </a:solidFill>
          <a:latin typeface="+mn-lt"/>
          <a:ea typeface="+mn-ea"/>
          <a:cs typeface="+mn-cs"/>
        </a:defRPr>
      </a:lvl4pPr>
      <a:lvl5pPr marL="1828724" algn="l" defTabSz="914362" rtl="0" eaLnBrk="1" latinLnBrk="0" hangingPunct="1">
        <a:defRPr sz="1800" kern="1200">
          <a:solidFill>
            <a:schemeClr val="tx1"/>
          </a:solidFill>
          <a:latin typeface="+mn-lt"/>
          <a:ea typeface="+mn-ea"/>
          <a:cs typeface="+mn-cs"/>
        </a:defRPr>
      </a:lvl5pPr>
      <a:lvl6pPr marL="2285905" algn="l" defTabSz="914362" rtl="0" eaLnBrk="1" latinLnBrk="0" hangingPunct="1">
        <a:defRPr sz="1800" kern="1200">
          <a:solidFill>
            <a:schemeClr val="tx1"/>
          </a:solidFill>
          <a:latin typeface="+mn-lt"/>
          <a:ea typeface="+mn-ea"/>
          <a:cs typeface="+mn-cs"/>
        </a:defRPr>
      </a:lvl6pPr>
      <a:lvl7pPr marL="2743086" algn="l" defTabSz="914362" rtl="0" eaLnBrk="1" latinLnBrk="0" hangingPunct="1">
        <a:defRPr sz="1800" kern="1200">
          <a:solidFill>
            <a:schemeClr val="tx1"/>
          </a:solidFill>
          <a:latin typeface="+mn-lt"/>
          <a:ea typeface="+mn-ea"/>
          <a:cs typeface="+mn-cs"/>
        </a:defRPr>
      </a:lvl7pPr>
      <a:lvl8pPr marL="3200266" algn="l" defTabSz="914362" rtl="0" eaLnBrk="1" latinLnBrk="0" hangingPunct="1">
        <a:defRPr sz="1800" kern="1200">
          <a:solidFill>
            <a:schemeClr val="tx1"/>
          </a:solidFill>
          <a:latin typeface="+mn-lt"/>
          <a:ea typeface="+mn-ea"/>
          <a:cs typeface="+mn-cs"/>
        </a:defRPr>
      </a:lvl8pPr>
      <a:lvl9pPr marL="3657448" algn="l" defTabSz="914362"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3839"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ocialimps.keithpray.net" TargetMode="External"/><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mailto:kap@wpi.edu" TargetMode="External"/><Relationship Id="rId2" Type="http://schemas.openxmlformats.org/officeDocument/2006/relationships/notesSlide" Target="../notesSlides/notesSlide6.xml"/><Relationship Id="rId1" Type="http://schemas.openxmlformats.org/officeDocument/2006/relationships/slideLayout" Target="../slideLayouts/slideLayout5.xml"/><Relationship Id="rId4" Type="http://schemas.openxmlformats.org/officeDocument/2006/relationships/hyperlink" Target="mailto:bcnickerson@wpi.edu"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ocialimps.keithpray.net" TargetMode="External"/><Relationship Id="rId2" Type="http://schemas.openxmlformats.org/officeDocument/2006/relationships/notesSlide" Target="../notesSlides/notesSlide8.xml"/><Relationship Id="rId1" Type="http://schemas.openxmlformats.org/officeDocument/2006/relationships/slideLayout" Target="../slideLayouts/slideLayout5.xml"/><Relationship Id="rId4" Type="http://schemas.openxmlformats.org/officeDocument/2006/relationships/hyperlink" Target="https://wiki.wpi.edu/cs3043/Main_Page"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3105150"/>
            <a:ext cx="7315200" cy="1428914"/>
          </a:xfrm>
        </p:spPr>
        <p:txBody>
          <a:bodyPr>
            <a:normAutofit/>
          </a:bodyPr>
          <a:lstStyle/>
          <a:p>
            <a:pPr algn="r"/>
            <a:r>
              <a:rPr lang="en-US" dirty="0"/>
              <a:t>Keith A. Pray</a:t>
            </a:r>
          </a:p>
          <a:p>
            <a:pPr algn="r"/>
            <a:r>
              <a:rPr lang="en-US" dirty="0"/>
              <a:t>Instructor</a:t>
            </a:r>
          </a:p>
          <a:p>
            <a:pPr algn="r"/>
            <a:endParaRPr lang="en-US" dirty="0"/>
          </a:p>
          <a:p>
            <a:r>
              <a:rPr lang="en-US" sz="2000" dirty="0"/>
              <a:t>socialimps.keithpray.net</a:t>
            </a:r>
          </a:p>
        </p:txBody>
      </p:sp>
      <p:sp>
        <p:nvSpPr>
          <p:cNvPr id="2" name="Title 1"/>
          <p:cNvSpPr>
            <a:spLocks noGrp="1"/>
          </p:cNvSpPr>
          <p:nvPr>
            <p:ph type="ctrTitle"/>
          </p:nvPr>
        </p:nvSpPr>
        <p:spPr/>
        <p:txBody>
          <a:bodyPr/>
          <a:lstStyle/>
          <a:p>
            <a:pPr algn="l"/>
            <a:r>
              <a:rPr lang="en-US" dirty="0"/>
              <a:t>Class 1</a:t>
            </a:r>
            <a:br>
              <a:rPr lang="en-US" dirty="0"/>
            </a:br>
            <a:r>
              <a:rPr lang="en-US" dirty="0"/>
              <a:t>Introduction</a:t>
            </a:r>
          </a:p>
        </p:txBody>
      </p:sp>
      <p:sp>
        <p:nvSpPr>
          <p:cNvPr id="4" name="Footer Placeholder 3"/>
          <p:cNvSpPr>
            <a:spLocks noGrp="1"/>
          </p:cNvSpPr>
          <p:nvPr>
            <p:ph type="ftr" sz="quarter" idx="3"/>
          </p:nvPr>
        </p:nvSpPr>
        <p:spPr/>
        <p:txBody>
          <a:bodyPr/>
          <a:lstStyle/>
          <a:p>
            <a:r>
              <a:rPr lang="sk-SK"/>
              <a:t>© 2018 Keith A. Pray</a:t>
            </a:r>
            <a:endParaRPr lang="en-US" dirty="0"/>
          </a:p>
        </p:txBody>
      </p:sp>
    </p:spTree>
    <p:extLst>
      <p:ext uri="{BB962C8B-B14F-4D97-AF65-F5344CB8AC3E}">
        <p14:creationId xmlns:p14="http://schemas.microsoft.com/office/powerpoint/2010/main" val="24493412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Technology?</a:t>
            </a:r>
          </a:p>
        </p:txBody>
      </p:sp>
      <p:sp>
        <p:nvSpPr>
          <p:cNvPr id="3" name="Content Placeholder 2"/>
          <p:cNvSpPr>
            <a:spLocks noGrp="1"/>
          </p:cNvSpPr>
          <p:nvPr>
            <p:ph idx="1"/>
          </p:nvPr>
        </p:nvSpPr>
        <p:spPr/>
        <p:txBody>
          <a:bodyPr/>
          <a:lstStyle/>
          <a:p>
            <a:r>
              <a:rPr lang="en-US" dirty="0"/>
              <a:t>Merriam-Webster: The use of science in industry, engineering, etc., to invent useful things or to solve problems [1]</a:t>
            </a:r>
          </a:p>
          <a:p>
            <a:endParaRPr lang="en-US" dirty="0"/>
          </a:p>
          <a:p>
            <a:r>
              <a:rPr lang="en-US" dirty="0"/>
              <a:t>Alan Kay: Technology is anything invented after you were born</a:t>
            </a:r>
          </a:p>
          <a:p>
            <a:pPr lvl="1"/>
            <a:r>
              <a:rPr lang="en-US" dirty="0"/>
              <a:t>Pioneer in object oriented programming</a:t>
            </a:r>
          </a:p>
          <a:p>
            <a:endParaRPr lang="en-US" dirty="0"/>
          </a:p>
          <a:p>
            <a:r>
              <a:rPr lang="en-US" dirty="0"/>
              <a:t>Hillis Danny: Technology is anything that doesn't work yet</a:t>
            </a:r>
          </a:p>
          <a:p>
            <a:pPr lvl="1"/>
            <a:r>
              <a:rPr lang="en-US" dirty="0"/>
              <a:t>Of Thinking Machines Corporation</a:t>
            </a:r>
          </a:p>
        </p:txBody>
      </p:sp>
      <p:sp>
        <p:nvSpPr>
          <p:cNvPr id="4" name="Footer Placeholder 3"/>
          <p:cNvSpPr>
            <a:spLocks noGrp="1"/>
          </p:cNvSpPr>
          <p:nvPr>
            <p:ph type="ftr" sz="quarter" idx="11"/>
          </p:nvPr>
        </p:nvSpPr>
        <p:spPr/>
        <p:txBody>
          <a:bodyPr/>
          <a:lstStyle/>
          <a:p>
            <a:r>
              <a:rPr lang="sk-SK"/>
              <a:t>© 2018 Keith A. Pray</a:t>
            </a:r>
            <a:endParaRPr lang="en-US" dirty="0"/>
          </a:p>
        </p:txBody>
      </p:sp>
      <p:sp>
        <p:nvSpPr>
          <p:cNvPr id="5" name="Slide Number Placeholder 4">
            <a:extLst>
              <a:ext uri="{FF2B5EF4-FFF2-40B4-BE49-F238E27FC236}">
                <a16:creationId xmlns:a16="http://schemas.microsoft.com/office/drawing/2014/main" id="{328719C2-F858-0949-B728-4AC80440E436}"/>
              </a:ext>
            </a:extLst>
          </p:cNvPr>
          <p:cNvSpPr>
            <a:spLocks noGrp="1"/>
          </p:cNvSpPr>
          <p:nvPr>
            <p:ph type="sldNum" sz="quarter" idx="12"/>
          </p:nvPr>
        </p:nvSpPr>
        <p:spPr/>
        <p:txBody>
          <a:bodyPr/>
          <a:lstStyle/>
          <a:p>
            <a:fld id="{A2A17EAB-8B51-5C40-8776-6683E51FA7A0}" type="slidenum">
              <a:rPr lang="en-US" smtClean="0"/>
              <a:t>10</a:t>
            </a:fld>
            <a:endParaRPr lang="en-US" dirty="0"/>
          </a:p>
        </p:txBody>
      </p:sp>
    </p:spTree>
    <p:extLst>
      <p:ext uri="{BB962C8B-B14F-4D97-AF65-F5344CB8AC3E}">
        <p14:creationId xmlns:p14="http://schemas.microsoft.com/office/powerpoint/2010/main" val="17737246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extLst>
              <p:ext uri="{D42A27DB-BD31-4B8C-83A1-F6EECF244321}">
                <p14:modId xmlns:p14="http://schemas.microsoft.com/office/powerpoint/2010/main" val="3763871456"/>
              </p:ext>
            </p:extLst>
          </p:nvPr>
        </p:nvGraphicFramePr>
        <p:xfrm>
          <a:off x="685800" y="510060"/>
          <a:ext cx="7772400" cy="4348480"/>
        </p:xfrm>
        <a:graphic>
          <a:graphicData uri="http://schemas.openxmlformats.org/drawingml/2006/table">
            <a:tbl>
              <a:tblPr firstRow="1" bandRow="1">
                <a:tableStyleId>{C083E6E3-FA7D-4D7B-A595-EF9225AFEA82}</a:tableStyleId>
              </a:tblPr>
              <a:tblGrid>
                <a:gridCol w="2098617">
                  <a:extLst>
                    <a:ext uri="{9D8B030D-6E8A-4147-A177-3AD203B41FA5}">
                      <a16:colId xmlns:a16="http://schemas.microsoft.com/office/drawing/2014/main" val="20000"/>
                    </a:ext>
                  </a:extLst>
                </a:gridCol>
                <a:gridCol w="5673783">
                  <a:extLst>
                    <a:ext uri="{9D8B030D-6E8A-4147-A177-3AD203B41FA5}">
                      <a16:colId xmlns:a16="http://schemas.microsoft.com/office/drawing/2014/main" val="20001"/>
                    </a:ext>
                  </a:extLst>
                </a:gridCol>
              </a:tblGrid>
              <a:tr h="370840">
                <a:tc>
                  <a:txBody>
                    <a:bodyPr/>
                    <a:lstStyle/>
                    <a:p>
                      <a:r>
                        <a:rPr lang="en-US" b="0" dirty="0"/>
                        <a:t>Manufacturer</a:t>
                      </a:r>
                    </a:p>
                  </a:txBody>
                  <a:tcPr/>
                </a:tc>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Compaq Computer Corporation, United States</a:t>
                      </a:r>
                    </a:p>
                  </a:txBody>
                  <a:tcPr/>
                </a:tc>
                <a:extLst>
                  <a:ext uri="{0D108BD9-81ED-4DB2-BD59-A6C34878D82A}">
                    <a16:rowId xmlns:a16="http://schemas.microsoft.com/office/drawing/2014/main" val="10000"/>
                  </a:ext>
                </a:extLst>
              </a:tr>
              <a:tr h="370840">
                <a:tc>
                  <a:txBody>
                    <a:bodyPr/>
                    <a:lstStyle/>
                    <a:p>
                      <a:r>
                        <a:rPr lang="en-US" dirty="0"/>
                        <a:t>Type</a:t>
                      </a:r>
                    </a:p>
                  </a:txBody>
                  <a:tcPr/>
                </a:tc>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dirty="0">
                          <a:solidFill>
                            <a:schemeClr val="tx1"/>
                          </a:solidFill>
                        </a:rPr>
                        <a:t>Portable computer</a:t>
                      </a:r>
                    </a:p>
                  </a:txBody>
                  <a:tcPr/>
                </a:tc>
                <a:extLst>
                  <a:ext uri="{0D108BD9-81ED-4DB2-BD59-A6C34878D82A}">
                    <a16:rowId xmlns:a16="http://schemas.microsoft.com/office/drawing/2014/main" val="10001"/>
                  </a:ext>
                </a:extLst>
              </a:tr>
              <a:tr h="370840">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dirty="0">
                          <a:solidFill>
                            <a:schemeClr val="tx1"/>
                          </a:solidFill>
                          <a:effectLst/>
                        </a:rPr>
                        <a:t>Release date</a:t>
                      </a:r>
                    </a:p>
                  </a:txBody>
                  <a:tcPr/>
                </a:tc>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dirty="0">
                          <a:solidFill>
                            <a:schemeClr val="tx1"/>
                          </a:solidFill>
                        </a:rPr>
                        <a:t>January 1983</a:t>
                      </a:r>
                    </a:p>
                  </a:txBody>
                  <a:tcPr/>
                </a:tc>
                <a:extLst>
                  <a:ext uri="{0D108BD9-81ED-4DB2-BD59-A6C34878D82A}">
                    <a16:rowId xmlns:a16="http://schemas.microsoft.com/office/drawing/2014/main" val="10002"/>
                  </a:ext>
                </a:extLst>
              </a:tr>
              <a:tr h="370840">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dirty="0">
                          <a:solidFill>
                            <a:schemeClr val="tx1"/>
                          </a:solidFill>
                          <a:effectLst/>
                        </a:rPr>
                        <a:t>Introductory price</a:t>
                      </a:r>
                    </a:p>
                  </a:txBody>
                  <a:tcPr/>
                </a:tc>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dirty="0">
                          <a:solidFill>
                            <a:schemeClr val="tx1"/>
                          </a:solidFill>
                        </a:rPr>
                        <a:t>US $3,590</a:t>
                      </a:r>
                    </a:p>
                  </a:txBody>
                  <a:tcPr/>
                </a:tc>
                <a:extLst>
                  <a:ext uri="{0D108BD9-81ED-4DB2-BD59-A6C34878D82A}">
                    <a16:rowId xmlns:a16="http://schemas.microsoft.com/office/drawing/2014/main" val="10003"/>
                  </a:ext>
                </a:extLst>
              </a:tr>
              <a:tr h="370840">
                <a:tc>
                  <a:txBody>
                    <a:bodyPr/>
                    <a:lstStyle/>
                    <a:p>
                      <a:r>
                        <a:rPr lang="en-US" dirty="0"/>
                        <a:t>Operating system</a:t>
                      </a:r>
                    </a:p>
                  </a:txBody>
                  <a:tcPr/>
                </a:tc>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dirty="0">
                          <a:solidFill>
                            <a:schemeClr val="tx1"/>
                          </a:solidFill>
                        </a:rPr>
                        <a:t>MS-DOS</a:t>
                      </a:r>
                    </a:p>
                  </a:txBody>
                  <a:tcPr/>
                </a:tc>
                <a:extLst>
                  <a:ext uri="{0D108BD9-81ED-4DB2-BD59-A6C34878D82A}">
                    <a16:rowId xmlns:a16="http://schemas.microsoft.com/office/drawing/2014/main" val="10004"/>
                  </a:ext>
                </a:extLst>
              </a:tr>
              <a:tr h="370840">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dirty="0">
                          <a:solidFill>
                            <a:schemeClr val="tx1"/>
                          </a:solidFill>
                          <a:effectLst/>
                        </a:rPr>
                        <a:t>Storage capacity</a:t>
                      </a:r>
                    </a:p>
                  </a:txBody>
                  <a:tcPr/>
                </a:tc>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dirty="0">
                          <a:solidFill>
                            <a:schemeClr val="tx1"/>
                          </a:solidFill>
                        </a:rPr>
                        <a:t>Two 5.25" floppy drives or, 1 floppy drive + 10 MB HD</a:t>
                      </a:r>
                    </a:p>
                  </a:txBody>
                  <a:tcPr/>
                </a:tc>
                <a:extLst>
                  <a:ext uri="{0D108BD9-81ED-4DB2-BD59-A6C34878D82A}">
                    <a16:rowId xmlns:a16="http://schemas.microsoft.com/office/drawing/2014/main" val="10005"/>
                  </a:ext>
                </a:extLst>
              </a:tr>
              <a:tr h="370840">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dirty="0">
                          <a:solidFill>
                            <a:schemeClr val="tx1"/>
                          </a:solidFill>
                          <a:effectLst/>
                        </a:rPr>
                        <a:t>Memory</a:t>
                      </a:r>
                    </a:p>
                  </a:txBody>
                  <a:tcPr/>
                </a:tc>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dirty="0">
                          <a:solidFill>
                            <a:schemeClr val="tx1"/>
                          </a:solidFill>
                        </a:rPr>
                        <a:t>128 kilobytes (expandable to 640)</a:t>
                      </a:r>
                    </a:p>
                  </a:txBody>
                  <a:tcPr/>
                </a:tc>
                <a:extLst>
                  <a:ext uri="{0D108BD9-81ED-4DB2-BD59-A6C34878D82A}">
                    <a16:rowId xmlns:a16="http://schemas.microsoft.com/office/drawing/2014/main" val="10006"/>
                  </a:ext>
                </a:extLst>
              </a:tr>
              <a:tr h="370840">
                <a:tc>
                  <a:txBody>
                    <a:bodyPr/>
                    <a:lstStyle/>
                    <a:p>
                      <a:r>
                        <a:rPr lang="en-US" sz="1800" dirty="0">
                          <a:solidFill>
                            <a:schemeClr val="tx1"/>
                          </a:solidFill>
                          <a:effectLst/>
                        </a:rPr>
                        <a:t>Display</a:t>
                      </a:r>
                      <a:endParaRPr lang="en-US" dirty="0"/>
                    </a:p>
                  </a:txBody>
                  <a:tcPr/>
                </a:tc>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dirty="0">
                          <a:solidFill>
                            <a:schemeClr val="tx1"/>
                          </a:solidFill>
                        </a:rPr>
                        <a:t>Built-in 9" green screen monitor + CGA-compatible video card</a:t>
                      </a:r>
                    </a:p>
                  </a:txBody>
                  <a:tcPr/>
                </a:tc>
                <a:extLst>
                  <a:ext uri="{0D108BD9-81ED-4DB2-BD59-A6C34878D82A}">
                    <a16:rowId xmlns:a16="http://schemas.microsoft.com/office/drawing/2014/main" val="10007"/>
                  </a:ext>
                </a:extLst>
              </a:tr>
              <a:tr h="370840">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dirty="0">
                          <a:solidFill>
                            <a:schemeClr val="tx1"/>
                          </a:solidFill>
                          <a:effectLst/>
                        </a:rPr>
                        <a:t>Weight</a:t>
                      </a:r>
                    </a:p>
                  </a:txBody>
                  <a:tcPr/>
                </a:tc>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de-DE" sz="1800" dirty="0">
                          <a:solidFill>
                            <a:schemeClr val="tx1"/>
                          </a:solidFill>
                        </a:rPr>
                        <a:t>28 lbs (12.5 kg)</a:t>
                      </a:r>
                    </a:p>
                  </a:txBody>
                  <a:tcPr/>
                </a:tc>
                <a:extLst>
                  <a:ext uri="{0D108BD9-81ED-4DB2-BD59-A6C34878D82A}">
                    <a16:rowId xmlns:a16="http://schemas.microsoft.com/office/drawing/2014/main" val="10008"/>
                  </a:ext>
                </a:extLst>
              </a:tr>
              <a:tr h="370840">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dirty="0"/>
                        <a:t>Processor</a:t>
                      </a:r>
                    </a:p>
                  </a:txBody>
                  <a:tcPr/>
                </a:tc>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it-IT" sz="1800" dirty="0"/>
                        <a:t>Intel 8088</a:t>
                      </a:r>
                    </a:p>
                  </a:txBody>
                  <a:tcPr/>
                </a:tc>
                <a:extLst>
                  <a:ext uri="{0D108BD9-81ED-4DB2-BD59-A6C34878D82A}">
                    <a16:rowId xmlns:a16="http://schemas.microsoft.com/office/drawing/2014/main" val="10009"/>
                  </a:ext>
                </a:extLst>
              </a:tr>
              <a:tr h="370840">
                <a:tc>
                  <a:txBody>
                    <a:bodyPr/>
                    <a:lstStyle/>
                    <a:p>
                      <a:r>
                        <a:rPr lang="en-US" sz="1800" dirty="0"/>
                        <a:t>Speed</a:t>
                      </a:r>
                      <a:endParaRPr lang="en-US" dirty="0"/>
                    </a:p>
                  </a:txBody>
                  <a:tcPr/>
                </a:tc>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dirty="0"/>
                        <a:t>4.77 MHz</a:t>
                      </a:r>
                    </a:p>
                  </a:txBody>
                  <a:tcPr/>
                </a:tc>
                <a:extLst>
                  <a:ext uri="{0D108BD9-81ED-4DB2-BD59-A6C34878D82A}">
                    <a16:rowId xmlns:a16="http://schemas.microsoft.com/office/drawing/2014/main" val="10010"/>
                  </a:ext>
                </a:extLst>
              </a:tr>
            </a:tbl>
          </a:graphicData>
        </a:graphic>
      </p:graphicFrame>
      <p:sp>
        <p:nvSpPr>
          <p:cNvPr id="4" name="Footer Placeholder 3"/>
          <p:cNvSpPr>
            <a:spLocks noGrp="1"/>
          </p:cNvSpPr>
          <p:nvPr>
            <p:ph type="ftr" sz="quarter" idx="11"/>
          </p:nvPr>
        </p:nvSpPr>
        <p:spPr/>
        <p:txBody>
          <a:bodyPr/>
          <a:lstStyle/>
          <a:p>
            <a:r>
              <a:rPr lang="sk-SK"/>
              <a:t>© 2018 Keith A. Pray</a:t>
            </a:r>
            <a:endParaRPr lang="en-US" dirty="0"/>
          </a:p>
        </p:txBody>
      </p:sp>
      <p:sp>
        <p:nvSpPr>
          <p:cNvPr id="2" name="Slide Number Placeholder 1">
            <a:extLst>
              <a:ext uri="{FF2B5EF4-FFF2-40B4-BE49-F238E27FC236}">
                <a16:creationId xmlns:a16="http://schemas.microsoft.com/office/drawing/2014/main" id="{65D4B361-84E9-2646-B356-4EF0BDE2D24A}"/>
              </a:ext>
            </a:extLst>
          </p:cNvPr>
          <p:cNvSpPr>
            <a:spLocks noGrp="1"/>
          </p:cNvSpPr>
          <p:nvPr>
            <p:ph type="sldNum" sz="quarter" idx="12"/>
          </p:nvPr>
        </p:nvSpPr>
        <p:spPr/>
        <p:txBody>
          <a:bodyPr/>
          <a:lstStyle/>
          <a:p>
            <a:fld id="{A2A17EAB-8B51-5C40-8776-6683E51FA7A0}" type="slidenum">
              <a:rPr lang="en-US" smtClean="0"/>
              <a:t>11</a:t>
            </a:fld>
            <a:endParaRPr lang="en-US" dirty="0"/>
          </a:p>
        </p:txBody>
      </p:sp>
    </p:spTree>
    <p:extLst>
      <p:ext uri="{BB962C8B-B14F-4D97-AF65-F5344CB8AC3E}">
        <p14:creationId xmlns:p14="http://schemas.microsoft.com/office/powerpoint/2010/main" val="9043788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Utopias and Dystopias</a:t>
            </a:r>
          </a:p>
        </p:txBody>
      </p:sp>
      <p:sp>
        <p:nvSpPr>
          <p:cNvPr id="3" name="Content Placeholder 2"/>
          <p:cNvSpPr>
            <a:spLocks noGrp="1"/>
          </p:cNvSpPr>
          <p:nvPr>
            <p:ph idx="1"/>
          </p:nvPr>
        </p:nvSpPr>
        <p:spPr/>
        <p:txBody>
          <a:bodyPr/>
          <a:lstStyle/>
          <a:p>
            <a:r>
              <a:rPr lang="en-US" dirty="0"/>
              <a:t>Types:</a:t>
            </a:r>
          </a:p>
          <a:p>
            <a:pPr lvl="1"/>
            <a:r>
              <a:rPr lang="en-US" dirty="0"/>
              <a:t>Economic</a:t>
            </a:r>
          </a:p>
          <a:p>
            <a:pPr lvl="1"/>
            <a:r>
              <a:rPr lang="en-US" dirty="0"/>
              <a:t>Political</a:t>
            </a:r>
          </a:p>
          <a:p>
            <a:pPr lvl="1"/>
            <a:r>
              <a:rPr lang="en-US" dirty="0"/>
              <a:t>Technological</a:t>
            </a:r>
          </a:p>
          <a:p>
            <a:r>
              <a:rPr lang="en-US" dirty="0"/>
              <a:t>What makes it a utopia or dystopia?</a:t>
            </a:r>
          </a:p>
          <a:p>
            <a:r>
              <a:rPr lang="en-US" dirty="0"/>
              <a:t>Why do we create them?</a:t>
            </a:r>
          </a:p>
          <a:p>
            <a:r>
              <a:rPr lang="en-US" dirty="0"/>
              <a:t>Examples, real or fictional?</a:t>
            </a:r>
          </a:p>
          <a:p>
            <a:endParaRPr lang="en-US" dirty="0"/>
          </a:p>
        </p:txBody>
      </p:sp>
      <p:sp>
        <p:nvSpPr>
          <p:cNvPr id="4" name="Footer Placeholder 3"/>
          <p:cNvSpPr>
            <a:spLocks noGrp="1"/>
          </p:cNvSpPr>
          <p:nvPr>
            <p:ph type="ftr" sz="quarter" idx="11"/>
          </p:nvPr>
        </p:nvSpPr>
        <p:spPr/>
        <p:txBody>
          <a:bodyPr/>
          <a:lstStyle/>
          <a:p>
            <a:r>
              <a:rPr lang="sk-SK"/>
              <a:t>© 2018 Keith A. Pray</a:t>
            </a:r>
            <a:endParaRPr lang="en-US"/>
          </a:p>
        </p:txBody>
      </p:sp>
      <p:sp>
        <p:nvSpPr>
          <p:cNvPr id="5" name="Slide Number Placeholder 4">
            <a:extLst>
              <a:ext uri="{FF2B5EF4-FFF2-40B4-BE49-F238E27FC236}">
                <a16:creationId xmlns:a16="http://schemas.microsoft.com/office/drawing/2014/main" id="{3431F47B-B321-AB47-8C42-7020BE8D3FB1}"/>
              </a:ext>
            </a:extLst>
          </p:cNvPr>
          <p:cNvSpPr>
            <a:spLocks noGrp="1"/>
          </p:cNvSpPr>
          <p:nvPr>
            <p:ph type="sldNum" sz="quarter" idx="12"/>
          </p:nvPr>
        </p:nvSpPr>
        <p:spPr/>
        <p:txBody>
          <a:bodyPr/>
          <a:lstStyle/>
          <a:p>
            <a:fld id="{A2A17EAB-8B51-5C40-8776-6683E51FA7A0}" type="slidenum">
              <a:rPr lang="en-US" smtClean="0"/>
              <a:t>12</a:t>
            </a:fld>
            <a:endParaRPr lang="en-US" dirty="0"/>
          </a:p>
        </p:txBody>
      </p:sp>
      <p:sp>
        <p:nvSpPr>
          <p:cNvPr id="6" name="Action Button: Movie 5">
            <a:hlinkClick r:id="" action="ppaction://noaction" highlightClick="1"/>
            <a:extLst>
              <a:ext uri="{FF2B5EF4-FFF2-40B4-BE49-F238E27FC236}">
                <a16:creationId xmlns:a16="http://schemas.microsoft.com/office/drawing/2014/main" id="{D02679AA-D99B-BE49-8D4B-151723B6803B}"/>
              </a:ext>
            </a:extLst>
          </p:cNvPr>
          <p:cNvSpPr/>
          <p:nvPr/>
        </p:nvSpPr>
        <p:spPr>
          <a:xfrm>
            <a:off x="144937" y="4544407"/>
            <a:ext cx="395926" cy="321887"/>
          </a:xfrm>
          <a:prstGeom prst="actionButtonMovie">
            <a:avLst/>
          </a:prstGeom>
          <a:ln/>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556368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4"/>
          <p:cNvSpPr>
            <a:spLocks noChangeArrowheads="1"/>
          </p:cNvSpPr>
          <p:nvPr/>
        </p:nvSpPr>
        <p:spPr bwMode="auto">
          <a:xfrm>
            <a:off x="0" y="2809133"/>
            <a:ext cx="9144000" cy="320194"/>
          </a:xfrm>
          <a:prstGeom prst="rect">
            <a:avLst/>
          </a:prstGeom>
          <a:solidFill>
            <a:schemeClr val="bg1">
              <a:alpha val="24000"/>
            </a:schemeClr>
          </a:solidFill>
          <a:ln w="9525">
            <a:solidFill>
              <a:schemeClr val="bg1"/>
            </a:solidFill>
            <a:miter lim="800000"/>
            <a:headEnd/>
            <a:tailEnd/>
          </a:ln>
        </p:spPr>
        <p:txBody>
          <a:bodyPr wrap="none" anchor="ctr">
            <a:prstTxWarp prst="textNoShape">
              <a:avLst/>
            </a:prstTxWarp>
          </a:bodyPr>
          <a:lstStyle/>
          <a:p>
            <a:endParaRPr lang="en-US" dirty="0"/>
          </a:p>
        </p:txBody>
      </p:sp>
      <p:sp>
        <p:nvSpPr>
          <p:cNvPr id="6" name="Title 5"/>
          <p:cNvSpPr>
            <a:spLocks noGrp="1"/>
          </p:cNvSpPr>
          <p:nvPr>
            <p:ph type="title"/>
          </p:nvPr>
        </p:nvSpPr>
        <p:spPr/>
        <p:txBody>
          <a:bodyPr/>
          <a:lstStyle/>
          <a:p>
            <a:r>
              <a:rPr lang="en-US" dirty="0"/>
              <a:t>Overview</a:t>
            </a:r>
          </a:p>
        </p:txBody>
      </p:sp>
      <p:sp>
        <p:nvSpPr>
          <p:cNvPr id="7" name="Content Placeholder 6"/>
          <p:cNvSpPr>
            <a:spLocks noGrp="1"/>
          </p:cNvSpPr>
          <p:nvPr>
            <p:ph idx="1"/>
          </p:nvPr>
        </p:nvSpPr>
        <p:spPr/>
        <p:txBody>
          <a:bodyPr/>
          <a:lstStyle/>
          <a:p>
            <a:pPr marL="457200" indent="-457200">
              <a:buFont typeface="+mj-lt"/>
              <a:buAutoNum type="arabicPeriod"/>
            </a:pPr>
            <a:r>
              <a:rPr lang="en-US" dirty="0"/>
              <a:t>Introduction</a:t>
            </a:r>
          </a:p>
          <a:p>
            <a:pPr marL="662968" lvl="1" indent="-457200">
              <a:buFont typeface="+mj-lt"/>
              <a:buAutoNum type="arabicPeriod"/>
            </a:pPr>
            <a:r>
              <a:rPr lang="en-US" dirty="0"/>
              <a:t>Course Staff</a:t>
            </a:r>
          </a:p>
          <a:p>
            <a:pPr marL="662968" lvl="1" indent="-457200">
              <a:buFont typeface="+mj-lt"/>
              <a:buAutoNum type="arabicPeriod"/>
            </a:pPr>
            <a:r>
              <a:rPr lang="en-US" dirty="0"/>
              <a:t>Logistics</a:t>
            </a:r>
          </a:p>
          <a:p>
            <a:pPr marL="662968" lvl="1" indent="-457200">
              <a:buFont typeface="+mj-lt"/>
              <a:buAutoNum type="arabicPeriod"/>
            </a:pPr>
            <a:r>
              <a:rPr lang="en-US" dirty="0"/>
              <a:t>Outcomes</a:t>
            </a:r>
          </a:p>
          <a:p>
            <a:pPr marL="457200" indent="-457200">
              <a:buFont typeface="+mj-lt"/>
              <a:buAutoNum type="arabicPeriod"/>
            </a:pPr>
            <a:r>
              <a:rPr lang="en-US" dirty="0"/>
              <a:t>Assignment</a:t>
            </a:r>
          </a:p>
        </p:txBody>
      </p:sp>
      <p:sp>
        <p:nvSpPr>
          <p:cNvPr id="4" name="Footer Placeholder 3"/>
          <p:cNvSpPr>
            <a:spLocks noGrp="1"/>
          </p:cNvSpPr>
          <p:nvPr>
            <p:ph type="ftr" sz="quarter" idx="11"/>
          </p:nvPr>
        </p:nvSpPr>
        <p:spPr/>
        <p:txBody>
          <a:bodyPr/>
          <a:lstStyle/>
          <a:p>
            <a:r>
              <a:rPr lang="sk-SK"/>
              <a:t>© 2018 Keith A. Pray</a:t>
            </a:r>
            <a:endParaRPr lang="en-US" dirty="0"/>
          </a:p>
        </p:txBody>
      </p:sp>
      <p:sp>
        <p:nvSpPr>
          <p:cNvPr id="2" name="Slide Number Placeholder 1">
            <a:extLst>
              <a:ext uri="{FF2B5EF4-FFF2-40B4-BE49-F238E27FC236}">
                <a16:creationId xmlns:a16="http://schemas.microsoft.com/office/drawing/2014/main" id="{519B3817-D0C5-C343-90E3-2761726BDF49}"/>
              </a:ext>
            </a:extLst>
          </p:cNvPr>
          <p:cNvSpPr>
            <a:spLocks noGrp="1"/>
          </p:cNvSpPr>
          <p:nvPr>
            <p:ph type="sldNum" sz="quarter" idx="12"/>
          </p:nvPr>
        </p:nvSpPr>
        <p:spPr/>
        <p:txBody>
          <a:bodyPr/>
          <a:lstStyle/>
          <a:p>
            <a:fld id="{A2A17EAB-8B51-5C40-8776-6683E51FA7A0}" type="slidenum">
              <a:rPr lang="en-US" smtClean="0"/>
              <a:t>13</a:t>
            </a:fld>
            <a:endParaRPr lang="en-US" dirty="0"/>
          </a:p>
        </p:txBody>
      </p:sp>
    </p:spTree>
    <p:extLst>
      <p:ext uri="{BB962C8B-B14F-4D97-AF65-F5344CB8AC3E}">
        <p14:creationId xmlns:p14="http://schemas.microsoft.com/office/powerpoint/2010/main" val="19454551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Assignment 1/2</a:t>
            </a:r>
          </a:p>
        </p:txBody>
      </p:sp>
      <p:sp>
        <p:nvSpPr>
          <p:cNvPr id="3" name="Content Placeholder 2"/>
          <p:cNvSpPr>
            <a:spLocks noGrp="1"/>
          </p:cNvSpPr>
          <p:nvPr>
            <p:ph idx="1"/>
          </p:nvPr>
        </p:nvSpPr>
        <p:spPr/>
        <p:txBody>
          <a:bodyPr>
            <a:normAutofit/>
          </a:bodyPr>
          <a:lstStyle/>
          <a:p>
            <a:r>
              <a:rPr lang="en-US" dirty="0"/>
              <a:t>Read chapter summaries in beginning of text</a:t>
            </a:r>
          </a:p>
          <a:p>
            <a:r>
              <a:rPr lang="en-US" dirty="0"/>
              <a:t>Movie Discussion Board on Canvas</a:t>
            </a:r>
          </a:p>
          <a:p>
            <a:pPr lvl="1"/>
            <a:r>
              <a:rPr lang="en-US" dirty="0"/>
              <a:t>List 2 movies you believe relevant to computing AND society</a:t>
            </a:r>
          </a:p>
          <a:p>
            <a:pPr lvl="1"/>
            <a:r>
              <a:rPr lang="en-US" dirty="0"/>
              <a:t>State why in a paragraph</a:t>
            </a:r>
          </a:p>
          <a:p>
            <a:pPr lvl="1"/>
            <a:r>
              <a:rPr lang="en-US" dirty="0"/>
              <a:t>Please create a new thread for each movie</a:t>
            </a:r>
          </a:p>
          <a:p>
            <a:pPr lvl="1"/>
            <a:r>
              <a:rPr lang="en-US" dirty="0"/>
              <a:t>Do not repeat any existing entries, they will not earn credit</a:t>
            </a:r>
          </a:p>
          <a:p>
            <a:pPr lvl="1"/>
            <a:r>
              <a:rPr lang="en-US" dirty="0"/>
              <a:t>Comment on a minimum of 2 movies you did not add</a:t>
            </a:r>
          </a:p>
          <a:p>
            <a:pPr lvl="2"/>
            <a:r>
              <a:rPr lang="en-US" dirty="0"/>
              <a:t>No “me too” comments</a:t>
            </a:r>
          </a:p>
          <a:p>
            <a:pPr lvl="1"/>
            <a:r>
              <a:rPr lang="en-US" dirty="0"/>
              <a:t>Cite reference materials – must use at least 1 per movie</a:t>
            </a:r>
          </a:p>
        </p:txBody>
      </p:sp>
      <p:sp>
        <p:nvSpPr>
          <p:cNvPr id="4" name="Footer Placeholder 3"/>
          <p:cNvSpPr>
            <a:spLocks noGrp="1"/>
          </p:cNvSpPr>
          <p:nvPr>
            <p:ph type="ftr" sz="quarter" idx="11"/>
          </p:nvPr>
        </p:nvSpPr>
        <p:spPr/>
        <p:txBody>
          <a:bodyPr/>
          <a:lstStyle/>
          <a:p>
            <a:r>
              <a:rPr lang="sk-SK"/>
              <a:t>© 2018 Keith A. Pray</a:t>
            </a:r>
            <a:endParaRPr lang="en-US" dirty="0"/>
          </a:p>
        </p:txBody>
      </p:sp>
      <p:sp>
        <p:nvSpPr>
          <p:cNvPr id="5" name="Slide Number Placeholder 4">
            <a:extLst>
              <a:ext uri="{FF2B5EF4-FFF2-40B4-BE49-F238E27FC236}">
                <a16:creationId xmlns:a16="http://schemas.microsoft.com/office/drawing/2014/main" id="{5134C548-9C5C-A64C-9B0A-F0ABC1B5080D}"/>
              </a:ext>
            </a:extLst>
          </p:cNvPr>
          <p:cNvSpPr>
            <a:spLocks noGrp="1"/>
          </p:cNvSpPr>
          <p:nvPr>
            <p:ph type="sldNum" sz="quarter" idx="12"/>
          </p:nvPr>
        </p:nvSpPr>
        <p:spPr/>
        <p:txBody>
          <a:bodyPr/>
          <a:lstStyle/>
          <a:p>
            <a:fld id="{A2A17EAB-8B51-5C40-8776-6683E51FA7A0}" type="slidenum">
              <a:rPr lang="en-US" smtClean="0"/>
              <a:t>14</a:t>
            </a:fld>
            <a:endParaRPr lang="en-US" dirty="0"/>
          </a:p>
        </p:txBody>
      </p:sp>
    </p:spTree>
    <p:extLst>
      <p:ext uri="{BB962C8B-B14F-4D97-AF65-F5344CB8AC3E}">
        <p14:creationId xmlns:p14="http://schemas.microsoft.com/office/powerpoint/2010/main" val="6632965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Assignment 2/2 </a:t>
            </a:r>
            <a:br>
              <a:rPr lang="en-US" dirty="0"/>
            </a:br>
            <a:r>
              <a:rPr lang="en-US" dirty="0"/>
              <a:t>Sign up for individual presentation</a:t>
            </a:r>
          </a:p>
        </p:txBody>
      </p:sp>
      <p:sp>
        <p:nvSpPr>
          <p:cNvPr id="3" name="Content Placeholder 2"/>
          <p:cNvSpPr>
            <a:spLocks noGrp="1"/>
          </p:cNvSpPr>
          <p:nvPr>
            <p:ph sz="half" idx="1"/>
          </p:nvPr>
        </p:nvSpPr>
        <p:spPr/>
        <p:txBody>
          <a:bodyPr>
            <a:normAutofit/>
          </a:bodyPr>
          <a:lstStyle/>
          <a:p>
            <a:r>
              <a:rPr lang="en-US" dirty="0"/>
              <a:t>Current schedule at:</a:t>
            </a:r>
          </a:p>
          <a:p>
            <a:pPr lvl="1"/>
            <a:r>
              <a:rPr lang="en-US" dirty="0">
                <a:hlinkClick r:id="rId3"/>
              </a:rPr>
              <a:t>http://socialimps.keithpray.net</a:t>
            </a:r>
            <a:endParaRPr lang="en-US" dirty="0"/>
          </a:p>
        </p:txBody>
      </p:sp>
      <p:sp>
        <p:nvSpPr>
          <p:cNvPr id="6" name="Content Placeholder 5"/>
          <p:cNvSpPr>
            <a:spLocks noGrp="1"/>
          </p:cNvSpPr>
          <p:nvPr>
            <p:ph sz="half" idx="2"/>
          </p:nvPr>
        </p:nvSpPr>
        <p:spPr/>
        <p:txBody>
          <a:bodyPr/>
          <a:lstStyle/>
          <a:p>
            <a:r>
              <a:rPr lang="en-US" dirty="0"/>
              <a:t>Send course staff email</a:t>
            </a:r>
          </a:p>
          <a:p>
            <a:r>
              <a:rPr lang="en-US" dirty="0"/>
              <a:t>Specify your topic</a:t>
            </a:r>
          </a:p>
          <a:p>
            <a:pPr lvl="1"/>
            <a:r>
              <a:rPr lang="en-US" dirty="0"/>
              <a:t>By that I mean be specific</a:t>
            </a:r>
          </a:p>
          <a:p>
            <a:pPr lvl="1"/>
            <a:r>
              <a:rPr lang="en-US" dirty="0"/>
              <a:t>It may take time to refine your topic</a:t>
            </a:r>
          </a:p>
          <a:p>
            <a:pPr lvl="1"/>
            <a:r>
              <a:rPr lang="en-US" dirty="0"/>
              <a:t>I’ll be happy to discuss your ideas</a:t>
            </a:r>
          </a:p>
        </p:txBody>
      </p:sp>
      <p:sp>
        <p:nvSpPr>
          <p:cNvPr id="4" name="Footer Placeholder 3"/>
          <p:cNvSpPr>
            <a:spLocks noGrp="1"/>
          </p:cNvSpPr>
          <p:nvPr>
            <p:ph type="ftr" sz="quarter" idx="11"/>
          </p:nvPr>
        </p:nvSpPr>
        <p:spPr/>
        <p:txBody>
          <a:bodyPr/>
          <a:lstStyle/>
          <a:p>
            <a:r>
              <a:rPr lang="sk-SK"/>
              <a:t>© 2018 Keith A. Pray</a:t>
            </a:r>
            <a:endParaRPr lang="en-US"/>
          </a:p>
        </p:txBody>
      </p:sp>
      <p:sp>
        <p:nvSpPr>
          <p:cNvPr id="5" name="Slide Number Placeholder 4">
            <a:extLst>
              <a:ext uri="{FF2B5EF4-FFF2-40B4-BE49-F238E27FC236}">
                <a16:creationId xmlns:a16="http://schemas.microsoft.com/office/drawing/2014/main" id="{2178BC4F-BBA7-0447-B097-BBD25426D744}"/>
              </a:ext>
            </a:extLst>
          </p:cNvPr>
          <p:cNvSpPr>
            <a:spLocks noGrp="1"/>
          </p:cNvSpPr>
          <p:nvPr>
            <p:ph type="sldNum" sz="quarter" idx="12"/>
          </p:nvPr>
        </p:nvSpPr>
        <p:spPr/>
        <p:txBody>
          <a:bodyPr/>
          <a:lstStyle/>
          <a:p>
            <a:fld id="{A2A17EAB-8B51-5C40-8776-6683E51FA7A0}" type="slidenum">
              <a:rPr lang="en-US" smtClean="0"/>
              <a:t>15</a:t>
            </a:fld>
            <a:endParaRPr lang="en-US" dirty="0"/>
          </a:p>
        </p:txBody>
      </p:sp>
    </p:spTree>
    <p:extLst>
      <p:ext uri="{BB962C8B-B14F-4D97-AF65-F5344CB8AC3E}">
        <p14:creationId xmlns:p14="http://schemas.microsoft.com/office/powerpoint/2010/main" val="19945239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3105150"/>
            <a:ext cx="7315200" cy="1428914"/>
          </a:xfrm>
        </p:spPr>
        <p:txBody>
          <a:bodyPr>
            <a:normAutofit/>
          </a:bodyPr>
          <a:lstStyle/>
          <a:p>
            <a:pPr algn="r"/>
            <a:r>
              <a:rPr lang="en-US" dirty="0"/>
              <a:t>Keith A. Pray</a:t>
            </a:r>
          </a:p>
          <a:p>
            <a:pPr algn="r"/>
            <a:r>
              <a:rPr lang="en-US" dirty="0"/>
              <a:t>Instructor</a:t>
            </a:r>
          </a:p>
          <a:p>
            <a:pPr algn="r"/>
            <a:endParaRPr lang="en-US" dirty="0"/>
          </a:p>
          <a:p>
            <a:r>
              <a:rPr lang="en-US" sz="2000" dirty="0"/>
              <a:t>socialimps.keithpray.net</a:t>
            </a:r>
          </a:p>
        </p:txBody>
      </p:sp>
      <p:sp>
        <p:nvSpPr>
          <p:cNvPr id="2" name="Title 1"/>
          <p:cNvSpPr>
            <a:spLocks noGrp="1"/>
          </p:cNvSpPr>
          <p:nvPr>
            <p:ph type="ctrTitle"/>
          </p:nvPr>
        </p:nvSpPr>
        <p:spPr/>
        <p:txBody>
          <a:bodyPr/>
          <a:lstStyle/>
          <a:p>
            <a:pPr algn="l"/>
            <a:r>
              <a:rPr lang="en-US" dirty="0"/>
              <a:t>Class 1</a:t>
            </a:r>
            <a:br>
              <a:rPr lang="en-US" dirty="0"/>
            </a:br>
            <a:r>
              <a:rPr lang="en-US" dirty="0"/>
              <a:t>The End</a:t>
            </a:r>
          </a:p>
        </p:txBody>
      </p:sp>
      <p:sp>
        <p:nvSpPr>
          <p:cNvPr id="4" name="Footer Placeholder 3"/>
          <p:cNvSpPr>
            <a:spLocks noGrp="1"/>
          </p:cNvSpPr>
          <p:nvPr>
            <p:ph type="ftr" sz="quarter" idx="3"/>
          </p:nvPr>
        </p:nvSpPr>
        <p:spPr/>
        <p:txBody>
          <a:bodyPr/>
          <a:lstStyle/>
          <a:p>
            <a:r>
              <a:rPr lang="sk-SK"/>
              <a:t>© 2018 Keith A. Pray</a:t>
            </a:r>
            <a:endParaRPr lang="en-US" dirty="0"/>
          </a:p>
        </p:txBody>
      </p:sp>
    </p:spTree>
    <p:extLst>
      <p:ext uri="{BB962C8B-B14F-4D97-AF65-F5344CB8AC3E}">
        <p14:creationId xmlns:p14="http://schemas.microsoft.com/office/powerpoint/2010/main" val="36757978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sk-SK"/>
              <a:t>© 2018 Keith A. Pray</a:t>
            </a:r>
            <a:endParaRPr lang="en-US" dirty="0"/>
          </a:p>
        </p:txBody>
      </p:sp>
      <p:pic>
        <p:nvPicPr>
          <p:cNvPr id="11" name="Picture 10"/>
          <p:cNvPicPr>
            <a:picLocks noChangeAspect="1"/>
          </p:cNvPicPr>
          <p:nvPr/>
        </p:nvPicPr>
        <p:blipFill>
          <a:blip r:embed="rId3"/>
          <a:stretch>
            <a:fillRect/>
          </a:stretch>
        </p:blipFill>
        <p:spPr>
          <a:xfrm>
            <a:off x="613729" y="402356"/>
            <a:ext cx="7916543" cy="4343400"/>
          </a:xfrm>
          <a:prstGeom prst="rect">
            <a:avLst/>
          </a:prstGeom>
        </p:spPr>
      </p:pic>
      <p:sp>
        <p:nvSpPr>
          <p:cNvPr id="12" name="TextBox 11"/>
          <p:cNvSpPr txBox="1"/>
          <p:nvPr/>
        </p:nvSpPr>
        <p:spPr>
          <a:xfrm>
            <a:off x="3362136" y="4750531"/>
            <a:ext cx="2419728" cy="346249"/>
          </a:xfrm>
          <a:prstGeom prst="rect">
            <a:avLst/>
          </a:prstGeom>
          <a:noFill/>
        </p:spPr>
        <p:txBody>
          <a:bodyPr wrap="none" rtlCol="0">
            <a:spAutoFit/>
          </a:bodyPr>
          <a:lstStyle/>
          <a:p>
            <a:pPr>
              <a:lnSpc>
                <a:spcPct val="90000"/>
              </a:lnSpc>
            </a:pPr>
            <a:r>
              <a:rPr lang="en-US" dirty="0"/>
              <a:t>http://xkcd.com/378/</a:t>
            </a:r>
          </a:p>
        </p:txBody>
      </p:sp>
      <p:sp>
        <p:nvSpPr>
          <p:cNvPr id="2" name="Slide Number Placeholder 1">
            <a:extLst>
              <a:ext uri="{FF2B5EF4-FFF2-40B4-BE49-F238E27FC236}">
                <a16:creationId xmlns:a16="http://schemas.microsoft.com/office/drawing/2014/main" id="{F64AEDFC-F0AC-EE4A-878E-175449133DD9}"/>
              </a:ext>
            </a:extLst>
          </p:cNvPr>
          <p:cNvSpPr>
            <a:spLocks noGrp="1"/>
          </p:cNvSpPr>
          <p:nvPr>
            <p:ph type="sldNum" sz="quarter" idx="12"/>
          </p:nvPr>
        </p:nvSpPr>
        <p:spPr/>
        <p:txBody>
          <a:bodyPr/>
          <a:lstStyle/>
          <a:p>
            <a:fld id="{A2A17EAB-8B51-5C40-8776-6683E51FA7A0}" type="slidenum">
              <a:rPr lang="en-US" smtClean="0"/>
              <a:t>2</a:t>
            </a:fld>
            <a:endParaRPr lang="en-US" dirty="0"/>
          </a:p>
        </p:txBody>
      </p:sp>
    </p:spTree>
    <p:extLst>
      <p:ext uri="{BB962C8B-B14F-4D97-AF65-F5344CB8AC3E}">
        <p14:creationId xmlns:p14="http://schemas.microsoft.com/office/powerpoint/2010/main" val="20339209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many people might get that joke</a:t>
            </a:r>
          </a:p>
        </p:txBody>
      </p:sp>
      <p:sp>
        <p:nvSpPr>
          <p:cNvPr id="4" name="Footer Placeholder 3"/>
          <p:cNvSpPr>
            <a:spLocks noGrp="1"/>
          </p:cNvSpPr>
          <p:nvPr>
            <p:ph type="ftr" sz="quarter" idx="11"/>
          </p:nvPr>
        </p:nvSpPr>
        <p:spPr/>
        <p:txBody>
          <a:bodyPr/>
          <a:lstStyle/>
          <a:p>
            <a:r>
              <a:rPr lang="sk-SK"/>
              <a:t>© 2018 Keith A. Pray</a:t>
            </a:r>
            <a:endParaRPr lang="en-US" dirty="0"/>
          </a:p>
        </p:txBody>
      </p:sp>
      <p:sp>
        <p:nvSpPr>
          <p:cNvPr id="11" name="Rectangle 4"/>
          <p:cNvSpPr>
            <a:spLocks noChangeArrowheads="1"/>
          </p:cNvSpPr>
          <p:nvPr/>
        </p:nvSpPr>
        <p:spPr bwMode="auto">
          <a:xfrm>
            <a:off x="0" y="2272440"/>
            <a:ext cx="9144000" cy="2871060"/>
          </a:xfrm>
          <a:prstGeom prst="rect">
            <a:avLst/>
          </a:prstGeom>
          <a:solidFill>
            <a:schemeClr val="bg1"/>
          </a:solidFill>
          <a:ln w="9525">
            <a:solidFill>
              <a:schemeClr val="bg1"/>
            </a:solidFill>
            <a:miter lim="800000"/>
            <a:headEnd/>
            <a:tailEnd/>
          </a:ln>
        </p:spPr>
        <p:txBody>
          <a:bodyPr wrap="none" anchor="ctr">
            <a:prstTxWarp prst="textNoShape">
              <a:avLst/>
            </a:prstTxWarp>
          </a:bodyPr>
          <a:lstStyle/>
          <a:p>
            <a:endParaRPr lang="en-US" dirty="0"/>
          </a:p>
        </p:txBody>
      </p:sp>
      <p:sp>
        <p:nvSpPr>
          <p:cNvPr id="12" name="Rectangle 4"/>
          <p:cNvSpPr>
            <a:spLocks noChangeArrowheads="1"/>
          </p:cNvSpPr>
          <p:nvPr/>
        </p:nvSpPr>
        <p:spPr bwMode="auto">
          <a:xfrm>
            <a:off x="0" y="2610035"/>
            <a:ext cx="9144000" cy="2871060"/>
          </a:xfrm>
          <a:prstGeom prst="rect">
            <a:avLst/>
          </a:prstGeom>
          <a:solidFill>
            <a:schemeClr val="bg1"/>
          </a:solidFill>
          <a:ln w="9525">
            <a:solidFill>
              <a:schemeClr val="bg1"/>
            </a:solidFill>
            <a:miter lim="800000"/>
            <a:headEnd/>
            <a:tailEnd/>
          </a:ln>
        </p:spPr>
        <p:txBody>
          <a:bodyPr wrap="none" anchor="ctr">
            <a:prstTxWarp prst="textNoShape">
              <a:avLst/>
            </a:prstTxWarp>
          </a:bodyPr>
          <a:lstStyle/>
          <a:p>
            <a:endParaRPr lang="en-US" dirty="0"/>
          </a:p>
        </p:txBody>
      </p:sp>
      <p:sp>
        <p:nvSpPr>
          <p:cNvPr id="13" name="Rectangle 4"/>
          <p:cNvSpPr>
            <a:spLocks noChangeArrowheads="1"/>
          </p:cNvSpPr>
          <p:nvPr/>
        </p:nvSpPr>
        <p:spPr bwMode="auto">
          <a:xfrm>
            <a:off x="0" y="3006090"/>
            <a:ext cx="9144000" cy="2871060"/>
          </a:xfrm>
          <a:prstGeom prst="rect">
            <a:avLst/>
          </a:prstGeom>
          <a:solidFill>
            <a:schemeClr val="bg1"/>
          </a:solidFill>
          <a:ln w="9525">
            <a:solidFill>
              <a:schemeClr val="bg1"/>
            </a:solidFill>
            <a:miter lim="800000"/>
            <a:headEnd/>
            <a:tailEnd/>
          </a:ln>
        </p:spPr>
        <p:txBody>
          <a:bodyPr wrap="none" anchor="ctr">
            <a:prstTxWarp prst="textNoShape">
              <a:avLst/>
            </a:prstTxWarp>
          </a:bodyPr>
          <a:lstStyle/>
          <a:p>
            <a:endParaRPr lang="en-US" dirty="0"/>
          </a:p>
        </p:txBody>
      </p:sp>
      <p:sp>
        <p:nvSpPr>
          <p:cNvPr id="14" name="Rectangle 4"/>
          <p:cNvSpPr>
            <a:spLocks noChangeArrowheads="1"/>
          </p:cNvSpPr>
          <p:nvPr/>
        </p:nvSpPr>
        <p:spPr bwMode="auto">
          <a:xfrm>
            <a:off x="0" y="3337227"/>
            <a:ext cx="9144000" cy="2871060"/>
          </a:xfrm>
          <a:prstGeom prst="rect">
            <a:avLst/>
          </a:prstGeom>
          <a:solidFill>
            <a:schemeClr val="bg1"/>
          </a:solidFill>
          <a:ln w="9525">
            <a:solidFill>
              <a:schemeClr val="bg1"/>
            </a:solidFill>
            <a:miter lim="800000"/>
            <a:headEnd/>
            <a:tailEnd/>
          </a:ln>
        </p:spPr>
        <p:txBody>
          <a:bodyPr wrap="none" anchor="ctr">
            <a:prstTxWarp prst="textNoShape">
              <a:avLst/>
            </a:prstTxWarp>
          </a:bodyPr>
          <a:lstStyle/>
          <a:p>
            <a:endParaRPr lang="en-US" dirty="0"/>
          </a:p>
        </p:txBody>
      </p:sp>
      <p:sp>
        <p:nvSpPr>
          <p:cNvPr id="15" name="Rectangle 4"/>
          <p:cNvSpPr>
            <a:spLocks noChangeArrowheads="1"/>
          </p:cNvSpPr>
          <p:nvPr/>
        </p:nvSpPr>
        <p:spPr bwMode="auto">
          <a:xfrm>
            <a:off x="0" y="3969872"/>
            <a:ext cx="9144000" cy="2871060"/>
          </a:xfrm>
          <a:prstGeom prst="rect">
            <a:avLst/>
          </a:prstGeom>
          <a:solidFill>
            <a:schemeClr val="bg1"/>
          </a:solidFill>
          <a:ln w="9525">
            <a:solidFill>
              <a:schemeClr val="bg1"/>
            </a:solidFill>
            <a:miter lim="800000"/>
            <a:headEnd/>
            <a:tailEnd/>
          </a:ln>
        </p:spPr>
        <p:txBody>
          <a:bodyPr wrap="none" anchor="ctr">
            <a:prstTxWarp prst="textNoShape">
              <a:avLst/>
            </a:prstTxWarp>
          </a:bodyPr>
          <a:lstStyle/>
          <a:p>
            <a:endParaRPr lang="en-US" dirty="0"/>
          </a:p>
        </p:txBody>
      </p:sp>
      <p:sp>
        <p:nvSpPr>
          <p:cNvPr id="3" name="Slide Number Placeholder 2">
            <a:extLst>
              <a:ext uri="{FF2B5EF4-FFF2-40B4-BE49-F238E27FC236}">
                <a16:creationId xmlns:a16="http://schemas.microsoft.com/office/drawing/2014/main" id="{6C464061-416C-334A-94A8-41C5D89041FD}"/>
              </a:ext>
            </a:extLst>
          </p:cNvPr>
          <p:cNvSpPr>
            <a:spLocks noGrp="1"/>
          </p:cNvSpPr>
          <p:nvPr>
            <p:ph type="sldNum" sz="quarter" idx="12"/>
          </p:nvPr>
        </p:nvSpPr>
        <p:spPr/>
        <p:txBody>
          <a:bodyPr/>
          <a:lstStyle/>
          <a:p>
            <a:fld id="{A2A17EAB-8B51-5C40-8776-6683E51FA7A0}" type="slidenum">
              <a:rPr lang="en-US" smtClean="0"/>
              <a:t>3</a:t>
            </a:fld>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289820751"/>
              </p:ext>
            </p:extLst>
          </p:nvPr>
        </p:nvGraphicFramePr>
        <p:xfrm>
          <a:off x="685800" y="1352550"/>
          <a:ext cx="7772400" cy="3307080"/>
        </p:xfrm>
        <a:graphic>
          <a:graphicData uri="http://schemas.openxmlformats.org/drawingml/2006/table">
            <a:tbl>
              <a:tblPr firstRow="1" bandRow="1">
                <a:tableStyleId>{F5AB1C69-6EDB-4FF4-983F-18BD219EF322}</a:tableStyleId>
              </a:tblPr>
              <a:tblGrid>
                <a:gridCol w="2590800">
                  <a:extLst>
                    <a:ext uri="{9D8B030D-6E8A-4147-A177-3AD203B41FA5}">
                      <a16:colId xmlns:a16="http://schemas.microsoft.com/office/drawing/2014/main" val="20000"/>
                    </a:ext>
                  </a:extLst>
                </a:gridCol>
                <a:gridCol w="2590800">
                  <a:extLst>
                    <a:ext uri="{9D8B030D-6E8A-4147-A177-3AD203B41FA5}">
                      <a16:colId xmlns:a16="http://schemas.microsoft.com/office/drawing/2014/main" val="20001"/>
                    </a:ext>
                  </a:extLst>
                </a:gridCol>
                <a:gridCol w="2590800">
                  <a:extLst>
                    <a:ext uri="{9D8B030D-6E8A-4147-A177-3AD203B41FA5}">
                      <a16:colId xmlns:a16="http://schemas.microsoft.com/office/drawing/2014/main" val="20002"/>
                    </a:ext>
                  </a:extLst>
                </a:gridCol>
              </a:tblGrid>
              <a:tr h="370840">
                <a:tc>
                  <a:txBody>
                    <a:bodyPr/>
                    <a:lstStyle/>
                    <a:p>
                      <a:pPr marL="0" marR="0" indent="0" algn="l" defTabSz="457200" rtl="0" eaLnBrk="1" fontAlgn="auto" latinLnBrk="0" hangingPunct="1">
                        <a:lnSpc>
                          <a:spcPct val="100000"/>
                        </a:lnSpc>
                        <a:spcBef>
                          <a:spcPts val="0"/>
                        </a:spcBef>
                        <a:spcAft>
                          <a:spcPts val="0"/>
                        </a:spcAft>
                        <a:buClrTx/>
                        <a:buSzTx/>
                        <a:buFont typeface="Arial"/>
                        <a:buNone/>
                        <a:tabLst/>
                        <a:defRPr/>
                      </a:pPr>
                      <a:r>
                        <a:rPr lang="en-US" baseline="0" dirty="0"/>
                        <a:t>Sources: </a:t>
                      </a:r>
                      <a:r>
                        <a:rPr lang="en-US" baseline="0" dirty="0" err="1"/>
                        <a:t>www.census.gov</a:t>
                      </a:r>
                      <a:endParaRPr lang="en-US" baseline="0" dirty="0"/>
                    </a:p>
                    <a:p>
                      <a:pPr marL="0" marR="0" indent="0" algn="l" defTabSz="457200" rtl="0" eaLnBrk="1" fontAlgn="auto" latinLnBrk="0" hangingPunct="1">
                        <a:lnSpc>
                          <a:spcPct val="100000"/>
                        </a:lnSpc>
                        <a:spcBef>
                          <a:spcPts val="0"/>
                        </a:spcBef>
                        <a:spcAft>
                          <a:spcPts val="0"/>
                        </a:spcAft>
                        <a:buClrTx/>
                        <a:buSzTx/>
                        <a:buFont typeface="Arial"/>
                        <a:buNone/>
                        <a:tabLst/>
                        <a:defRPr/>
                      </a:pPr>
                      <a:r>
                        <a:rPr lang="en-US" baseline="0" dirty="0" err="1"/>
                        <a:t>nces.ed.gov</a:t>
                      </a:r>
                      <a:endParaRPr lang="en-US" baseline="0" dirty="0"/>
                    </a:p>
                  </a:txBody>
                  <a:tcPr/>
                </a:tc>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baseline="0" dirty="0"/>
                        <a:t># People</a:t>
                      </a:r>
                    </a:p>
                    <a:p>
                      <a:pPr marL="0" marR="0" indent="0" algn="r" defTabSz="914362" rtl="0" eaLnBrk="1" fontAlgn="auto" latinLnBrk="0" hangingPunct="1">
                        <a:lnSpc>
                          <a:spcPct val="100000"/>
                        </a:lnSpc>
                        <a:spcBef>
                          <a:spcPts val="0"/>
                        </a:spcBef>
                        <a:spcAft>
                          <a:spcPts val="0"/>
                        </a:spcAft>
                        <a:buClrTx/>
                        <a:buSzTx/>
                        <a:buFontTx/>
                        <a:buNone/>
                        <a:tabLst/>
                        <a:defRPr/>
                      </a:pPr>
                      <a:endParaRPr lang="en-US" b="1" baseline="0" dirty="0"/>
                    </a:p>
                    <a:p>
                      <a:pPr marL="0" marR="0" indent="0" algn="r" defTabSz="914362" rtl="0" eaLnBrk="1" fontAlgn="auto" latinLnBrk="0" hangingPunct="1">
                        <a:lnSpc>
                          <a:spcPct val="100000"/>
                        </a:lnSpc>
                        <a:spcBef>
                          <a:spcPts val="0"/>
                        </a:spcBef>
                        <a:spcAft>
                          <a:spcPts val="0"/>
                        </a:spcAft>
                        <a:buClrTx/>
                        <a:buSzTx/>
                        <a:buFontTx/>
                        <a:buNone/>
                        <a:tabLst/>
                        <a:defRPr/>
                      </a:pPr>
                      <a:r>
                        <a:rPr lang="en-US" sz="1400" b="1" baseline="0" dirty="0"/>
                        <a:t>Degrees since 1971</a:t>
                      </a:r>
                      <a:endParaRPr lang="en-US" b="1" baseline="0" dirty="0"/>
                    </a:p>
                  </a:txBody>
                  <a:tcPr/>
                </a:tc>
                <a:tc>
                  <a:txBody>
                    <a:bodyPr/>
                    <a:lstStyle/>
                    <a:p>
                      <a:r>
                        <a:rPr lang="en-US" dirty="0"/>
                        <a:t>% People</a:t>
                      </a:r>
                    </a:p>
                  </a:txBody>
                  <a:tcPr/>
                </a:tc>
                <a:extLst>
                  <a:ext uri="{0D108BD9-81ED-4DB2-BD59-A6C34878D82A}">
                    <a16:rowId xmlns:a16="http://schemas.microsoft.com/office/drawing/2014/main" val="10000"/>
                  </a:ext>
                </a:extLst>
              </a:tr>
              <a:tr h="370840">
                <a:tc>
                  <a:txBody>
                    <a:bodyPr/>
                    <a:lstStyle/>
                    <a:p>
                      <a:pPr marL="0" marR="0" indent="0" algn="l" defTabSz="457200" rtl="0" eaLnBrk="1" fontAlgn="auto" latinLnBrk="0" hangingPunct="1">
                        <a:lnSpc>
                          <a:spcPct val="100000"/>
                        </a:lnSpc>
                        <a:spcBef>
                          <a:spcPts val="0"/>
                        </a:spcBef>
                        <a:spcAft>
                          <a:spcPts val="0"/>
                        </a:spcAft>
                        <a:buClrTx/>
                        <a:buSzTx/>
                        <a:buFont typeface="Arial"/>
                        <a:buNone/>
                        <a:tabLst/>
                        <a:defRPr/>
                      </a:pPr>
                      <a:r>
                        <a:rPr lang="en-US" baseline="0" dirty="0"/>
                        <a:t>2017 World population:</a:t>
                      </a:r>
                    </a:p>
                  </a:txBody>
                  <a:tcPr/>
                </a:tc>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baseline="0" dirty="0"/>
                        <a:t>7,377,435,000</a:t>
                      </a:r>
                      <a:endParaRPr lang="en-US" b="1" baseline="0" dirty="0"/>
                    </a:p>
                  </a:txBody>
                  <a:tcPr/>
                </a:tc>
                <a:tc>
                  <a:txBody>
                    <a:bodyPr/>
                    <a:lstStyle/>
                    <a:p>
                      <a:endParaRPr lang="en-US" dirty="0"/>
                    </a:p>
                  </a:txBody>
                  <a:tcPr/>
                </a:tc>
                <a:extLst>
                  <a:ext uri="{0D108BD9-81ED-4DB2-BD59-A6C34878D82A}">
                    <a16:rowId xmlns:a16="http://schemas.microsoft.com/office/drawing/2014/main" val="10001"/>
                  </a:ext>
                </a:extLst>
              </a:tr>
              <a:tr h="370840">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baseline="0" dirty="0"/>
                        <a:t>2017 US population</a:t>
                      </a:r>
                      <a:endParaRPr lang="en-US" b="1" baseline="0" dirty="0"/>
                    </a:p>
                  </a:txBody>
                  <a:tcPr/>
                </a:tc>
                <a:tc>
                  <a:txBody>
                    <a:bodyPr/>
                    <a:lstStyle/>
                    <a:p>
                      <a:r>
                        <a:rPr lang="fi-FI" dirty="0"/>
                        <a:t>324,674,608</a:t>
                      </a:r>
                      <a:endParaRPr lang="en-US" dirty="0"/>
                    </a:p>
                  </a:txBody>
                  <a:tcPr/>
                </a:tc>
                <a:tc>
                  <a:txBody>
                    <a:bodyPr/>
                    <a:lstStyle/>
                    <a:p>
                      <a:r>
                        <a:rPr lang="fi-FI" dirty="0"/>
                        <a:t>4.4% World </a:t>
                      </a:r>
                      <a:r>
                        <a:rPr lang="en-US" baseline="0" dirty="0"/>
                        <a:t>population</a:t>
                      </a:r>
                      <a:endParaRPr lang="en-US" dirty="0"/>
                    </a:p>
                  </a:txBody>
                  <a:tcPr/>
                </a:tc>
                <a:extLst>
                  <a:ext uri="{0D108BD9-81ED-4DB2-BD59-A6C34878D82A}">
                    <a16:rowId xmlns:a16="http://schemas.microsoft.com/office/drawing/2014/main" val="10002"/>
                  </a:ext>
                </a:extLst>
              </a:tr>
              <a:tr h="370840">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baseline="0" dirty="0"/>
                        <a:t>US bachelor degrees</a:t>
                      </a:r>
                      <a:endParaRPr lang="en-US" b="1" baseline="0" dirty="0"/>
                    </a:p>
                  </a:txBody>
                  <a:tcPr/>
                </a:tc>
                <a:tc>
                  <a:txBody>
                    <a:bodyPr/>
                    <a:lstStyle/>
                    <a:p>
                      <a:r>
                        <a:rPr lang="en-US" baseline="0" dirty="0"/>
                        <a:t>25,568,606</a:t>
                      </a:r>
                      <a:endParaRPr lang="en-US" dirty="0"/>
                    </a:p>
                  </a:txBody>
                  <a:tcPr/>
                </a:tc>
                <a:tc>
                  <a:txBody>
                    <a:bodyPr/>
                    <a:lstStyle/>
                    <a:p>
                      <a:r>
                        <a:rPr lang="en-US" baseline="0" dirty="0"/>
                        <a:t>7.9% US population</a:t>
                      </a:r>
                      <a:endParaRPr lang="en-US" dirty="0"/>
                    </a:p>
                  </a:txBody>
                  <a:tcPr/>
                </a:tc>
                <a:extLst>
                  <a:ext uri="{0D108BD9-81ED-4DB2-BD59-A6C34878D82A}">
                    <a16:rowId xmlns:a16="http://schemas.microsoft.com/office/drawing/2014/main" val="10003"/>
                  </a:ext>
                </a:extLst>
              </a:tr>
              <a:tr h="370840">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cs-CZ" baseline="0" dirty="0"/>
                        <a:t>US </a:t>
                      </a:r>
                      <a:r>
                        <a:rPr lang="cs-CZ" baseline="0" dirty="0" err="1"/>
                        <a:t>Computer</a:t>
                      </a:r>
                      <a:r>
                        <a:rPr lang="cs-CZ" baseline="0" dirty="0"/>
                        <a:t> and </a:t>
                      </a:r>
                      <a:r>
                        <a:rPr lang="cs-CZ" baseline="0" dirty="0" err="1"/>
                        <a:t>Info</a:t>
                      </a:r>
                      <a:r>
                        <a:rPr lang="cs-CZ" baseline="0" dirty="0"/>
                        <a:t> Science </a:t>
                      </a:r>
                      <a:r>
                        <a:rPr lang="cs-CZ" baseline="0" dirty="0" err="1"/>
                        <a:t>degrees</a:t>
                      </a:r>
                      <a:endParaRPr lang="en-US" b="1" baseline="0" dirty="0"/>
                    </a:p>
                  </a:txBody>
                  <a:tcPr/>
                </a:tc>
                <a:tc>
                  <a:txBody>
                    <a:bodyPr/>
                    <a:lstStyle/>
                    <a:p>
                      <a:r>
                        <a:rPr lang="en-US" baseline="0" dirty="0"/>
                        <a:t>675,412</a:t>
                      </a:r>
                      <a:endParaRPr lang="en-US" dirty="0"/>
                    </a:p>
                  </a:txBody>
                  <a:tcPr/>
                </a:tc>
                <a:tc>
                  <a:txBody>
                    <a:bodyPr/>
                    <a:lstStyle/>
                    <a:p>
                      <a:r>
                        <a:rPr lang="en-US" baseline="0" dirty="0"/>
                        <a:t>2.6% US degrees</a:t>
                      </a:r>
                    </a:p>
                    <a:p>
                      <a:r>
                        <a:rPr lang="en-US" baseline="0" dirty="0"/>
                        <a:t>0.2% US population</a:t>
                      </a:r>
                      <a:endParaRPr lang="en-US" dirty="0"/>
                    </a:p>
                  </a:txBody>
                  <a:tcPr/>
                </a:tc>
                <a:extLst>
                  <a:ext uri="{0D108BD9-81ED-4DB2-BD59-A6C34878D82A}">
                    <a16:rowId xmlns:a16="http://schemas.microsoft.com/office/drawing/2014/main" val="10004"/>
                  </a:ext>
                </a:extLst>
              </a:tr>
              <a:tr h="370840">
                <a:tc>
                  <a:txBody>
                    <a:bodyPr/>
                    <a:lstStyle/>
                    <a:p>
                      <a:pPr marL="0" indent="0">
                        <a:buFont typeface="Arial"/>
                        <a:buNone/>
                      </a:pPr>
                      <a:r>
                        <a:rPr lang="en-US" baseline="0" dirty="0"/>
                        <a:t>If representative of world’s population</a:t>
                      </a:r>
                    </a:p>
                  </a:txBody>
                  <a:tcPr/>
                </a:tc>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baseline="0" dirty="0"/>
                        <a:t>7,377,435,000 x 0.2% = </a:t>
                      </a:r>
                      <a:r>
                        <a:rPr lang="fi-FI" b="1" baseline="0" dirty="0"/>
                        <a:t>14,754,870</a:t>
                      </a:r>
                      <a:endParaRPr lang="en-US" b="1" baseline="0" dirty="0"/>
                    </a:p>
                  </a:txBody>
                  <a:tcPr/>
                </a:tc>
                <a:tc>
                  <a:txBody>
                    <a:bodyPr/>
                    <a:lstStyle/>
                    <a:p>
                      <a:r>
                        <a:rPr lang="en-US" baseline="0" dirty="0"/>
                        <a:t>0.2% US == </a:t>
                      </a:r>
                      <a:r>
                        <a:rPr lang="en-US" b="1" baseline="0" dirty="0"/>
                        <a:t>0.2%</a:t>
                      </a:r>
                      <a:r>
                        <a:rPr lang="en-US" baseline="0" dirty="0"/>
                        <a:t> World</a:t>
                      </a:r>
                      <a:endParaRPr lang="en-US"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669232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4" fill="hold" grpId="0" nodeType="clickEffect">
                                  <p:stCondLst>
                                    <p:cond delay="0"/>
                                  </p:stCondLst>
                                  <p:childTnLst>
                                    <p:anim calcmode="lin" valueType="num">
                                      <p:cBhvr additive="base">
                                        <p:cTn id="6" dur="500"/>
                                        <p:tgtEl>
                                          <p:spTgt spid="11"/>
                                        </p:tgtEl>
                                        <p:attrNameLst>
                                          <p:attrName>ppt_x</p:attrName>
                                        </p:attrNameLst>
                                      </p:cBhvr>
                                      <p:tavLst>
                                        <p:tav tm="0">
                                          <p:val>
                                            <p:strVal val="ppt_x"/>
                                          </p:val>
                                        </p:tav>
                                        <p:tav tm="100000">
                                          <p:val>
                                            <p:strVal val="ppt_x"/>
                                          </p:val>
                                        </p:tav>
                                      </p:tavLst>
                                    </p:anim>
                                    <p:anim calcmode="lin" valueType="num">
                                      <p:cBhvr additive="base">
                                        <p:cTn id="7" dur="500"/>
                                        <p:tgtEl>
                                          <p:spTgt spid="11"/>
                                        </p:tgtEl>
                                        <p:attrNameLst>
                                          <p:attrName>ppt_y</p:attrName>
                                        </p:attrNameLst>
                                      </p:cBhvr>
                                      <p:tavLst>
                                        <p:tav tm="0">
                                          <p:val>
                                            <p:strVal val="ppt_y"/>
                                          </p:val>
                                        </p:tav>
                                        <p:tav tm="100000">
                                          <p:val>
                                            <p:strVal val="1+ppt_h/2"/>
                                          </p:val>
                                        </p:tav>
                                      </p:tavLst>
                                    </p:anim>
                                    <p:set>
                                      <p:cBhvr>
                                        <p:cTn id="8" dur="1" fill="hold">
                                          <p:stCondLst>
                                            <p:cond delay="499"/>
                                          </p:stCondLst>
                                        </p:cTn>
                                        <p:tgtEl>
                                          <p:spTgt spid="11"/>
                                        </p:tgtEl>
                                        <p:attrNameLst>
                                          <p:attrName>style.visibility</p:attrName>
                                        </p:attrNameLst>
                                      </p:cBhvr>
                                      <p:to>
                                        <p:strVal val="hidden"/>
                                      </p:to>
                                    </p:set>
                                  </p:childTnLst>
                                </p:cTn>
                              </p:par>
                            </p:childTnLst>
                          </p:cTn>
                        </p:par>
                      </p:childTnLst>
                    </p:cTn>
                  </p:par>
                  <p:par>
                    <p:cTn id="9" fill="hold">
                      <p:stCondLst>
                        <p:cond delay="indefinite"/>
                      </p:stCondLst>
                      <p:childTnLst>
                        <p:par>
                          <p:cTn id="10" fill="hold">
                            <p:stCondLst>
                              <p:cond delay="0"/>
                            </p:stCondLst>
                            <p:childTnLst>
                              <p:par>
                                <p:cTn id="11" presetID="2" presetClass="exit" presetSubtype="4" fill="hold" grpId="0" nodeType="clickEffect">
                                  <p:stCondLst>
                                    <p:cond delay="0"/>
                                  </p:stCondLst>
                                  <p:childTnLst>
                                    <p:anim calcmode="lin" valueType="num">
                                      <p:cBhvr additive="base">
                                        <p:cTn id="12" dur="500"/>
                                        <p:tgtEl>
                                          <p:spTgt spid="12"/>
                                        </p:tgtEl>
                                        <p:attrNameLst>
                                          <p:attrName>ppt_x</p:attrName>
                                        </p:attrNameLst>
                                      </p:cBhvr>
                                      <p:tavLst>
                                        <p:tav tm="0">
                                          <p:val>
                                            <p:strVal val="ppt_x"/>
                                          </p:val>
                                        </p:tav>
                                        <p:tav tm="100000">
                                          <p:val>
                                            <p:strVal val="ppt_x"/>
                                          </p:val>
                                        </p:tav>
                                      </p:tavLst>
                                    </p:anim>
                                    <p:anim calcmode="lin" valueType="num">
                                      <p:cBhvr additive="base">
                                        <p:cTn id="13" dur="500"/>
                                        <p:tgtEl>
                                          <p:spTgt spid="12"/>
                                        </p:tgtEl>
                                        <p:attrNameLst>
                                          <p:attrName>ppt_y</p:attrName>
                                        </p:attrNameLst>
                                      </p:cBhvr>
                                      <p:tavLst>
                                        <p:tav tm="0">
                                          <p:val>
                                            <p:strVal val="ppt_y"/>
                                          </p:val>
                                        </p:tav>
                                        <p:tav tm="100000">
                                          <p:val>
                                            <p:strVal val="1+ppt_h/2"/>
                                          </p:val>
                                        </p:tav>
                                      </p:tavLst>
                                    </p:anim>
                                    <p:set>
                                      <p:cBhvr>
                                        <p:cTn id="14" dur="1" fill="hold">
                                          <p:stCondLst>
                                            <p:cond delay="499"/>
                                          </p:stCondLst>
                                        </p:cTn>
                                        <p:tgtEl>
                                          <p:spTgt spid="12"/>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2" presetClass="exit" presetSubtype="4" fill="hold" grpId="0" nodeType="clickEffect">
                                  <p:stCondLst>
                                    <p:cond delay="0"/>
                                  </p:stCondLst>
                                  <p:childTnLst>
                                    <p:anim calcmode="lin" valueType="num">
                                      <p:cBhvr additive="base">
                                        <p:cTn id="18" dur="500"/>
                                        <p:tgtEl>
                                          <p:spTgt spid="13"/>
                                        </p:tgtEl>
                                        <p:attrNameLst>
                                          <p:attrName>ppt_x</p:attrName>
                                        </p:attrNameLst>
                                      </p:cBhvr>
                                      <p:tavLst>
                                        <p:tav tm="0">
                                          <p:val>
                                            <p:strVal val="ppt_x"/>
                                          </p:val>
                                        </p:tav>
                                        <p:tav tm="100000">
                                          <p:val>
                                            <p:strVal val="ppt_x"/>
                                          </p:val>
                                        </p:tav>
                                      </p:tavLst>
                                    </p:anim>
                                    <p:anim calcmode="lin" valueType="num">
                                      <p:cBhvr additive="base">
                                        <p:cTn id="19" dur="500"/>
                                        <p:tgtEl>
                                          <p:spTgt spid="13"/>
                                        </p:tgtEl>
                                        <p:attrNameLst>
                                          <p:attrName>ppt_y</p:attrName>
                                        </p:attrNameLst>
                                      </p:cBhvr>
                                      <p:tavLst>
                                        <p:tav tm="0">
                                          <p:val>
                                            <p:strVal val="ppt_y"/>
                                          </p:val>
                                        </p:tav>
                                        <p:tav tm="100000">
                                          <p:val>
                                            <p:strVal val="1+ppt_h/2"/>
                                          </p:val>
                                        </p:tav>
                                      </p:tavLst>
                                    </p:anim>
                                    <p:set>
                                      <p:cBhvr>
                                        <p:cTn id="20" dur="1" fill="hold">
                                          <p:stCondLst>
                                            <p:cond delay="499"/>
                                          </p:stCondLst>
                                        </p:cTn>
                                        <p:tgtEl>
                                          <p:spTgt spid="13"/>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2" presetClass="exit" presetSubtype="4" fill="hold" grpId="0" nodeType="clickEffect">
                                  <p:stCondLst>
                                    <p:cond delay="0"/>
                                  </p:stCondLst>
                                  <p:childTnLst>
                                    <p:anim calcmode="lin" valueType="num">
                                      <p:cBhvr additive="base">
                                        <p:cTn id="24" dur="500"/>
                                        <p:tgtEl>
                                          <p:spTgt spid="14"/>
                                        </p:tgtEl>
                                        <p:attrNameLst>
                                          <p:attrName>ppt_x</p:attrName>
                                        </p:attrNameLst>
                                      </p:cBhvr>
                                      <p:tavLst>
                                        <p:tav tm="0">
                                          <p:val>
                                            <p:strVal val="ppt_x"/>
                                          </p:val>
                                        </p:tav>
                                        <p:tav tm="100000">
                                          <p:val>
                                            <p:strVal val="ppt_x"/>
                                          </p:val>
                                        </p:tav>
                                      </p:tavLst>
                                    </p:anim>
                                    <p:anim calcmode="lin" valueType="num">
                                      <p:cBhvr additive="base">
                                        <p:cTn id="25" dur="500"/>
                                        <p:tgtEl>
                                          <p:spTgt spid="14"/>
                                        </p:tgtEl>
                                        <p:attrNameLst>
                                          <p:attrName>ppt_y</p:attrName>
                                        </p:attrNameLst>
                                      </p:cBhvr>
                                      <p:tavLst>
                                        <p:tav tm="0">
                                          <p:val>
                                            <p:strVal val="ppt_y"/>
                                          </p:val>
                                        </p:tav>
                                        <p:tav tm="100000">
                                          <p:val>
                                            <p:strVal val="1+ppt_h/2"/>
                                          </p:val>
                                        </p:tav>
                                      </p:tavLst>
                                    </p:anim>
                                    <p:set>
                                      <p:cBhvr>
                                        <p:cTn id="26" dur="1" fill="hold">
                                          <p:stCondLst>
                                            <p:cond delay="499"/>
                                          </p:stCondLst>
                                        </p:cTn>
                                        <p:tgtEl>
                                          <p:spTgt spid="14"/>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2" presetClass="exit" presetSubtype="4" fill="hold" grpId="0" nodeType="clickEffect">
                                  <p:stCondLst>
                                    <p:cond delay="0"/>
                                  </p:stCondLst>
                                  <p:childTnLst>
                                    <p:anim calcmode="lin" valueType="num">
                                      <p:cBhvr additive="base">
                                        <p:cTn id="30" dur="500"/>
                                        <p:tgtEl>
                                          <p:spTgt spid="15"/>
                                        </p:tgtEl>
                                        <p:attrNameLst>
                                          <p:attrName>ppt_x</p:attrName>
                                        </p:attrNameLst>
                                      </p:cBhvr>
                                      <p:tavLst>
                                        <p:tav tm="0">
                                          <p:val>
                                            <p:strVal val="ppt_x"/>
                                          </p:val>
                                        </p:tav>
                                        <p:tav tm="100000">
                                          <p:val>
                                            <p:strVal val="ppt_x"/>
                                          </p:val>
                                        </p:tav>
                                      </p:tavLst>
                                    </p:anim>
                                    <p:anim calcmode="lin" valueType="num">
                                      <p:cBhvr additive="base">
                                        <p:cTn id="31" dur="500"/>
                                        <p:tgtEl>
                                          <p:spTgt spid="15"/>
                                        </p:tgtEl>
                                        <p:attrNameLst>
                                          <p:attrName>ppt_y</p:attrName>
                                        </p:attrNameLst>
                                      </p:cBhvr>
                                      <p:tavLst>
                                        <p:tav tm="0">
                                          <p:val>
                                            <p:strVal val="ppt_y"/>
                                          </p:val>
                                        </p:tav>
                                        <p:tav tm="100000">
                                          <p:val>
                                            <p:strVal val="1+ppt_h/2"/>
                                          </p:val>
                                        </p:tav>
                                      </p:tavLst>
                                    </p:anim>
                                    <p:set>
                                      <p:cBhvr>
                                        <p:cTn id="32" dur="1" fill="hold">
                                          <p:stCondLst>
                                            <p:cond delay="499"/>
                                          </p:stCondLst>
                                        </p:cTn>
                                        <p:tgtEl>
                                          <p:spTgt spid="1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3" grpId="0" animBg="1"/>
      <p:bldP spid="14" grpId="0" animBg="1"/>
      <p:bldP spid="1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sk-SK"/>
              <a:t>© 2018 Keith A. Pray</a:t>
            </a:r>
            <a:endParaRPr lang="en-US" dirty="0"/>
          </a:p>
        </p:txBody>
      </p:sp>
      <p:sp>
        <p:nvSpPr>
          <p:cNvPr id="7" name="Content Placeholder 2"/>
          <p:cNvSpPr>
            <a:spLocks noGrp="1"/>
          </p:cNvSpPr>
          <p:nvPr>
            <p:ph idx="1"/>
          </p:nvPr>
        </p:nvSpPr>
        <p:spPr>
          <a:xfrm>
            <a:off x="457200" y="633269"/>
            <a:ext cx="8229600" cy="2128219"/>
          </a:xfrm>
        </p:spPr>
        <p:txBody>
          <a:bodyPr anchor="ctr"/>
          <a:lstStyle/>
          <a:p>
            <a:pPr marL="0" indent="0" algn="ctr">
              <a:buNone/>
            </a:pPr>
            <a:r>
              <a:rPr lang="en-US" sz="8800" dirty="0"/>
              <a:t>/(BB|[^B]{2})/</a:t>
            </a:r>
          </a:p>
        </p:txBody>
      </p:sp>
      <p:sp>
        <p:nvSpPr>
          <p:cNvPr id="5" name="Content Placeholder 2">
            <a:extLst>
              <a:ext uri="{FF2B5EF4-FFF2-40B4-BE49-F238E27FC236}">
                <a16:creationId xmlns:a16="http://schemas.microsoft.com/office/drawing/2014/main" id="{15E8DFFC-E3C4-9943-B512-985BE9670B73}"/>
              </a:ext>
            </a:extLst>
          </p:cNvPr>
          <p:cNvSpPr txBox="1">
            <a:spLocks/>
          </p:cNvSpPr>
          <p:nvPr/>
        </p:nvSpPr>
        <p:spPr>
          <a:xfrm>
            <a:off x="457200" y="2815232"/>
            <a:ext cx="8229600" cy="2128219"/>
          </a:xfrm>
          <a:prstGeom prst="rect">
            <a:avLst/>
          </a:prstGeom>
        </p:spPr>
        <p:txBody>
          <a:bodyPr vert="horz" lIns="91440" tIns="45718" rIns="91436" bIns="45718" rtlCol="0" anchor="ctr">
            <a:normAutofit/>
          </a:bodyPr>
          <a:lstStyle>
            <a:lvl1pPr marL="205767" indent="-205767" algn="l" defTabSz="914362" rtl="0" eaLnBrk="1" latinLnBrk="0" hangingPunct="1">
              <a:lnSpc>
                <a:spcPct val="90000"/>
              </a:lnSpc>
              <a:spcBef>
                <a:spcPts val="1200"/>
              </a:spcBef>
              <a:buClr>
                <a:schemeClr val="tx2"/>
              </a:buClr>
              <a:buSzPct val="90000"/>
              <a:buFont typeface="Arial" pitchFamily="34" charset="0"/>
              <a:buChar char="•"/>
              <a:defRPr sz="2100" kern="1200">
                <a:solidFill>
                  <a:schemeClr val="tx1"/>
                </a:solidFill>
                <a:latin typeface="+mn-lt"/>
                <a:ea typeface="+mn-ea"/>
                <a:cs typeface="+mn-cs"/>
              </a:defRPr>
            </a:lvl1pPr>
            <a:lvl2pPr marL="411535" indent="-205767" algn="l" defTabSz="914362" rtl="0" eaLnBrk="1" latinLnBrk="0" hangingPunct="1">
              <a:lnSpc>
                <a:spcPct val="90000"/>
              </a:lnSpc>
              <a:spcBef>
                <a:spcPts val="600"/>
              </a:spcBef>
              <a:buClr>
                <a:schemeClr val="tx2"/>
              </a:buClr>
              <a:buSzPct val="90000"/>
              <a:buFont typeface="Cambria" pitchFamily="18" charset="0"/>
              <a:buChar char="–"/>
              <a:defRPr sz="1800" kern="1200">
                <a:solidFill>
                  <a:schemeClr val="tx1"/>
                </a:solidFill>
                <a:latin typeface="+mn-lt"/>
                <a:ea typeface="+mn-ea"/>
                <a:cs typeface="+mn-cs"/>
              </a:defRPr>
            </a:lvl2pPr>
            <a:lvl3pPr marL="617302" indent="-205767" algn="l" defTabSz="914362" rtl="0" eaLnBrk="1" latinLnBrk="0" hangingPunct="1">
              <a:lnSpc>
                <a:spcPct val="90000"/>
              </a:lnSpc>
              <a:spcBef>
                <a:spcPts val="600"/>
              </a:spcBef>
              <a:buClr>
                <a:schemeClr val="tx2"/>
              </a:buClr>
              <a:buFont typeface="Arial" pitchFamily="34" charset="0"/>
              <a:buChar char="•"/>
              <a:defRPr sz="1500" kern="1200">
                <a:solidFill>
                  <a:schemeClr val="tx1"/>
                </a:solidFill>
                <a:latin typeface="+mn-lt"/>
                <a:ea typeface="+mn-ea"/>
                <a:cs typeface="+mn-cs"/>
              </a:defRPr>
            </a:lvl3pPr>
            <a:lvl4pPr marL="823070" indent="-205767" algn="l" defTabSz="914362" rtl="0" eaLnBrk="1" latinLnBrk="0" hangingPunct="1">
              <a:lnSpc>
                <a:spcPct val="90000"/>
              </a:lnSpc>
              <a:spcBef>
                <a:spcPts val="600"/>
              </a:spcBef>
              <a:buClr>
                <a:schemeClr val="tx2"/>
              </a:buClr>
              <a:buSzPct val="100000"/>
              <a:buFont typeface="Cambria" pitchFamily="18" charset="0"/>
              <a:buChar char="–"/>
              <a:defRPr sz="1400" kern="1200">
                <a:solidFill>
                  <a:schemeClr val="tx1"/>
                </a:solidFill>
                <a:latin typeface="+mn-lt"/>
                <a:ea typeface="+mn-ea"/>
                <a:cs typeface="+mn-cs"/>
              </a:defRPr>
            </a:lvl4pPr>
            <a:lvl5pPr marL="1028837" indent="-205767" algn="l" defTabSz="914362" rtl="0" eaLnBrk="1" latinLnBrk="0" hangingPunct="1">
              <a:lnSpc>
                <a:spcPct val="90000"/>
              </a:lnSpc>
              <a:spcBef>
                <a:spcPts val="600"/>
              </a:spcBef>
              <a:buClr>
                <a:schemeClr val="tx2"/>
              </a:buClr>
              <a:buFont typeface="Arial" pitchFamily="34" charset="0"/>
              <a:buChar char="•"/>
              <a:defRPr sz="1200" kern="1200">
                <a:solidFill>
                  <a:schemeClr val="tx1"/>
                </a:solidFill>
                <a:latin typeface="+mn-lt"/>
                <a:ea typeface="+mn-ea"/>
                <a:cs typeface="+mn-cs"/>
              </a:defRPr>
            </a:lvl5pPr>
            <a:lvl6pPr marL="1234605" indent="-205767" algn="l" defTabSz="914362" rtl="0" eaLnBrk="1" latinLnBrk="0" hangingPunct="1">
              <a:lnSpc>
                <a:spcPct val="90000"/>
              </a:lnSpc>
              <a:spcBef>
                <a:spcPts val="600"/>
              </a:spcBef>
              <a:buClr>
                <a:schemeClr val="tx2"/>
              </a:buClr>
              <a:buSzPct val="100000"/>
              <a:buFont typeface="Cambria" pitchFamily="18" charset="0"/>
              <a:buChar char="–"/>
              <a:defRPr sz="1200" kern="1200">
                <a:solidFill>
                  <a:schemeClr val="tx1"/>
                </a:solidFill>
                <a:latin typeface="+mn-lt"/>
                <a:ea typeface="+mn-ea"/>
                <a:cs typeface="+mn-cs"/>
              </a:defRPr>
            </a:lvl6pPr>
            <a:lvl7pPr marL="1440372" indent="-205767" algn="l" defTabSz="914362" rtl="0" eaLnBrk="1" latinLnBrk="0" hangingPunct="1">
              <a:lnSpc>
                <a:spcPct val="90000"/>
              </a:lnSpc>
              <a:spcBef>
                <a:spcPts val="600"/>
              </a:spcBef>
              <a:buClr>
                <a:schemeClr val="tx2"/>
              </a:buClr>
              <a:buFont typeface="Arial" pitchFamily="34" charset="0"/>
              <a:buChar char="•"/>
              <a:defRPr sz="1200" kern="1200">
                <a:solidFill>
                  <a:schemeClr val="tx1"/>
                </a:solidFill>
                <a:latin typeface="+mn-lt"/>
                <a:ea typeface="+mn-ea"/>
                <a:cs typeface="+mn-cs"/>
              </a:defRPr>
            </a:lvl7pPr>
            <a:lvl8pPr marL="1646139" indent="-205767" algn="l" defTabSz="914362" rtl="0" eaLnBrk="1" latinLnBrk="0" hangingPunct="1">
              <a:lnSpc>
                <a:spcPct val="90000"/>
              </a:lnSpc>
              <a:spcBef>
                <a:spcPts val="600"/>
              </a:spcBef>
              <a:buClr>
                <a:schemeClr val="tx2"/>
              </a:buClr>
              <a:buSzPct val="100000"/>
              <a:buFont typeface="Cambria" pitchFamily="18" charset="0"/>
              <a:buChar char="–"/>
              <a:defRPr sz="1200" kern="1200">
                <a:solidFill>
                  <a:schemeClr val="tx1"/>
                </a:solidFill>
                <a:latin typeface="+mn-lt"/>
                <a:ea typeface="+mn-ea"/>
                <a:cs typeface="+mn-cs"/>
              </a:defRPr>
            </a:lvl8pPr>
            <a:lvl9pPr marL="1851907" indent="-205767" algn="l" defTabSz="914362" rtl="0" eaLnBrk="1" latinLnBrk="0" hangingPunct="1">
              <a:lnSpc>
                <a:spcPct val="90000"/>
              </a:lnSpc>
              <a:spcBef>
                <a:spcPts val="600"/>
              </a:spcBef>
              <a:buClr>
                <a:schemeClr val="tx2"/>
              </a:buClr>
              <a:buFont typeface="Arial" pitchFamily="34" charset="0"/>
              <a:buChar char="•"/>
              <a:defRPr sz="1200" kern="1200">
                <a:solidFill>
                  <a:schemeClr val="tx1"/>
                </a:solidFill>
                <a:latin typeface="+mn-lt"/>
                <a:ea typeface="+mn-ea"/>
                <a:cs typeface="+mn-cs"/>
              </a:defRPr>
            </a:lvl9pPr>
          </a:lstStyle>
          <a:p>
            <a:pPr marL="0" indent="0">
              <a:buFont typeface="Arial" pitchFamily="34" charset="0"/>
              <a:buNone/>
            </a:pPr>
            <a:r>
              <a:rPr lang="en-US" sz="2800" dirty="0">
                <a:latin typeface="Consolas" panose="020B0609020204030204" pitchFamily="49" charset="0"/>
                <a:cs typeface="Consolas" panose="020B0609020204030204" pitchFamily="49" charset="0"/>
              </a:rPr>
              <a:t>LinkedIn People Claiming: </a:t>
            </a:r>
          </a:p>
          <a:p>
            <a:pPr marL="0" indent="0">
              <a:buNone/>
            </a:pPr>
            <a:r>
              <a:rPr lang="en-US" sz="2800" dirty="0">
                <a:latin typeface="Consolas" panose="020B0609020204030204" pitchFamily="49" charset="0"/>
                <a:cs typeface="Consolas" panose="020B0609020204030204" pitchFamily="49" charset="0"/>
              </a:rPr>
              <a:t>  Software Development: </a:t>
            </a:r>
            <a:r>
              <a:rPr lang="en-US" sz="2800" b="1" dirty="0">
                <a:latin typeface="Consolas" panose="020B0609020204030204" pitchFamily="49" charset="0"/>
                <a:cs typeface="Consolas" panose="020B0609020204030204" pitchFamily="49" charset="0"/>
              </a:rPr>
              <a:t>5,594,241</a:t>
            </a:r>
          </a:p>
          <a:p>
            <a:pPr marL="0" indent="0">
              <a:buNone/>
            </a:pPr>
            <a:r>
              <a:rPr lang="en-US" sz="2800" dirty="0">
                <a:latin typeface="Consolas" panose="020B0609020204030204" pitchFamily="49" charset="0"/>
                <a:cs typeface="Consolas" panose="020B0609020204030204" pitchFamily="49" charset="0"/>
              </a:rPr>
              <a:t>  Regular Expressions :    </a:t>
            </a:r>
            <a:r>
              <a:rPr lang="en-US" sz="2800" b="1" dirty="0">
                <a:latin typeface="Consolas" panose="020B0609020204030204" pitchFamily="49" charset="0"/>
                <a:cs typeface="Consolas" panose="020B0609020204030204" pitchFamily="49" charset="0"/>
              </a:rPr>
              <a:t>33,007</a:t>
            </a:r>
            <a:r>
              <a:rPr lang="en-US" sz="2800" dirty="0">
                <a:latin typeface="Consolas" panose="020B0609020204030204" pitchFamily="49" charset="0"/>
                <a:cs typeface="Consolas" panose="020B0609020204030204" pitchFamily="49" charset="0"/>
              </a:rPr>
              <a:t> (0.59%)</a:t>
            </a:r>
          </a:p>
        </p:txBody>
      </p:sp>
      <p:sp>
        <p:nvSpPr>
          <p:cNvPr id="2" name="Slide Number Placeholder 1">
            <a:extLst>
              <a:ext uri="{FF2B5EF4-FFF2-40B4-BE49-F238E27FC236}">
                <a16:creationId xmlns:a16="http://schemas.microsoft.com/office/drawing/2014/main" id="{529C65F7-301A-3848-8680-2798958BDBF9}"/>
              </a:ext>
            </a:extLst>
          </p:cNvPr>
          <p:cNvSpPr>
            <a:spLocks noGrp="1"/>
          </p:cNvSpPr>
          <p:nvPr>
            <p:ph type="sldNum" sz="quarter" idx="12"/>
          </p:nvPr>
        </p:nvSpPr>
        <p:spPr/>
        <p:txBody>
          <a:bodyPr/>
          <a:lstStyle/>
          <a:p>
            <a:fld id="{A2A17EAB-8B51-5C40-8776-6683E51FA7A0}" type="slidenum">
              <a:rPr lang="en-US" smtClean="0"/>
              <a:t>4</a:t>
            </a:fld>
            <a:endParaRPr lang="en-US" dirty="0"/>
          </a:p>
        </p:txBody>
      </p:sp>
    </p:spTree>
    <p:extLst>
      <p:ext uri="{BB962C8B-B14F-4D97-AF65-F5344CB8AC3E}">
        <p14:creationId xmlns:p14="http://schemas.microsoft.com/office/powerpoint/2010/main" val="1589610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up)">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4"/>
          <p:cNvSpPr>
            <a:spLocks noChangeArrowheads="1"/>
          </p:cNvSpPr>
          <p:nvPr/>
        </p:nvSpPr>
        <p:spPr bwMode="auto">
          <a:xfrm>
            <a:off x="0" y="1392764"/>
            <a:ext cx="9144000" cy="320194"/>
          </a:xfrm>
          <a:prstGeom prst="rect">
            <a:avLst/>
          </a:prstGeom>
          <a:solidFill>
            <a:schemeClr val="bg1">
              <a:alpha val="24000"/>
            </a:schemeClr>
          </a:solidFill>
          <a:ln w="9525">
            <a:solidFill>
              <a:schemeClr val="bg1"/>
            </a:solidFill>
            <a:miter lim="800000"/>
            <a:headEnd/>
            <a:tailEnd/>
          </a:ln>
        </p:spPr>
        <p:txBody>
          <a:bodyPr wrap="none" anchor="ctr">
            <a:prstTxWarp prst="textNoShape">
              <a:avLst/>
            </a:prstTxWarp>
          </a:bodyPr>
          <a:lstStyle/>
          <a:p>
            <a:endParaRPr lang="en-US" dirty="0"/>
          </a:p>
        </p:txBody>
      </p:sp>
      <p:sp>
        <p:nvSpPr>
          <p:cNvPr id="6" name="Title 5"/>
          <p:cNvSpPr>
            <a:spLocks noGrp="1"/>
          </p:cNvSpPr>
          <p:nvPr>
            <p:ph type="title"/>
          </p:nvPr>
        </p:nvSpPr>
        <p:spPr/>
        <p:txBody>
          <a:bodyPr/>
          <a:lstStyle/>
          <a:p>
            <a:r>
              <a:rPr lang="en-US" dirty="0"/>
              <a:t>Overview</a:t>
            </a:r>
          </a:p>
        </p:txBody>
      </p:sp>
      <p:sp>
        <p:nvSpPr>
          <p:cNvPr id="7" name="Content Placeholder 6"/>
          <p:cNvSpPr>
            <a:spLocks noGrp="1"/>
          </p:cNvSpPr>
          <p:nvPr>
            <p:ph idx="1"/>
          </p:nvPr>
        </p:nvSpPr>
        <p:spPr/>
        <p:txBody>
          <a:bodyPr/>
          <a:lstStyle/>
          <a:p>
            <a:pPr marL="457200" indent="-457200">
              <a:buFont typeface="+mj-lt"/>
              <a:buAutoNum type="arabicPeriod"/>
            </a:pPr>
            <a:r>
              <a:rPr lang="en-US" dirty="0"/>
              <a:t>Introduction</a:t>
            </a:r>
          </a:p>
          <a:p>
            <a:pPr marL="662968" lvl="1" indent="-457200">
              <a:buFont typeface="+mj-lt"/>
              <a:buAutoNum type="arabicPeriod"/>
            </a:pPr>
            <a:r>
              <a:rPr lang="en-US" dirty="0"/>
              <a:t>Course Staff</a:t>
            </a:r>
          </a:p>
          <a:p>
            <a:pPr marL="662968" lvl="1" indent="-457200">
              <a:buFont typeface="+mj-lt"/>
              <a:buAutoNum type="arabicPeriod"/>
            </a:pPr>
            <a:r>
              <a:rPr lang="en-US" dirty="0"/>
              <a:t>Logistics</a:t>
            </a:r>
          </a:p>
          <a:p>
            <a:pPr marL="662968" lvl="1" indent="-457200">
              <a:buFont typeface="+mj-lt"/>
              <a:buAutoNum type="arabicPeriod"/>
            </a:pPr>
            <a:r>
              <a:rPr lang="en-US" dirty="0"/>
              <a:t>Outcomes</a:t>
            </a:r>
          </a:p>
          <a:p>
            <a:pPr marL="457200" indent="-457200">
              <a:buFont typeface="+mj-lt"/>
              <a:buAutoNum type="arabicPeriod"/>
            </a:pPr>
            <a:r>
              <a:rPr lang="en-US" dirty="0"/>
              <a:t>Assignment</a:t>
            </a:r>
          </a:p>
        </p:txBody>
      </p:sp>
      <p:sp>
        <p:nvSpPr>
          <p:cNvPr id="4" name="Footer Placeholder 3"/>
          <p:cNvSpPr>
            <a:spLocks noGrp="1"/>
          </p:cNvSpPr>
          <p:nvPr>
            <p:ph type="ftr" sz="quarter" idx="11"/>
          </p:nvPr>
        </p:nvSpPr>
        <p:spPr/>
        <p:txBody>
          <a:bodyPr/>
          <a:lstStyle/>
          <a:p>
            <a:r>
              <a:rPr lang="sk-SK"/>
              <a:t>© 2018 Keith A. Pray</a:t>
            </a:r>
            <a:endParaRPr lang="en-US" dirty="0"/>
          </a:p>
        </p:txBody>
      </p:sp>
      <p:sp>
        <p:nvSpPr>
          <p:cNvPr id="2" name="Slide Number Placeholder 1">
            <a:extLst>
              <a:ext uri="{FF2B5EF4-FFF2-40B4-BE49-F238E27FC236}">
                <a16:creationId xmlns:a16="http://schemas.microsoft.com/office/drawing/2014/main" id="{801FAEC2-668E-6047-B7DB-98B0E7757A58}"/>
              </a:ext>
            </a:extLst>
          </p:cNvPr>
          <p:cNvSpPr>
            <a:spLocks noGrp="1"/>
          </p:cNvSpPr>
          <p:nvPr>
            <p:ph type="sldNum" sz="quarter" idx="12"/>
          </p:nvPr>
        </p:nvSpPr>
        <p:spPr/>
        <p:txBody>
          <a:bodyPr/>
          <a:lstStyle/>
          <a:p>
            <a:fld id="{A2A17EAB-8B51-5C40-8776-6683E51FA7A0}" type="slidenum">
              <a:rPr lang="en-US" smtClean="0"/>
              <a:t>5</a:t>
            </a:fld>
            <a:endParaRPr lang="en-US" dirty="0"/>
          </a:p>
        </p:txBody>
      </p:sp>
    </p:spTree>
    <p:extLst>
      <p:ext uri="{BB962C8B-B14F-4D97-AF65-F5344CB8AC3E}">
        <p14:creationId xmlns:p14="http://schemas.microsoft.com/office/powerpoint/2010/main" val="2711502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Course Staff</a:t>
            </a:r>
          </a:p>
        </p:txBody>
      </p:sp>
      <p:sp>
        <p:nvSpPr>
          <p:cNvPr id="8" name="Text Placeholder 7"/>
          <p:cNvSpPr>
            <a:spLocks noGrp="1"/>
          </p:cNvSpPr>
          <p:nvPr>
            <p:ph type="body" idx="1"/>
          </p:nvPr>
        </p:nvSpPr>
        <p:spPr/>
        <p:txBody>
          <a:bodyPr/>
          <a:lstStyle/>
          <a:p>
            <a:r>
              <a:rPr lang="en-US" dirty="0"/>
              <a:t>Instructor</a:t>
            </a:r>
          </a:p>
        </p:txBody>
      </p:sp>
      <p:sp>
        <p:nvSpPr>
          <p:cNvPr id="6" name="Content Placeholder 5"/>
          <p:cNvSpPr>
            <a:spLocks noGrp="1"/>
          </p:cNvSpPr>
          <p:nvPr>
            <p:ph sz="half" idx="2"/>
          </p:nvPr>
        </p:nvSpPr>
        <p:spPr/>
        <p:txBody>
          <a:bodyPr/>
          <a:lstStyle/>
          <a:p>
            <a:r>
              <a:rPr lang="en-US" dirty="0"/>
              <a:t>Keith A. Pray</a:t>
            </a:r>
          </a:p>
          <a:p>
            <a:r>
              <a:rPr lang="en-US" dirty="0">
                <a:hlinkClick r:id="rId3"/>
              </a:rPr>
              <a:t>kap@wpi.edu</a:t>
            </a:r>
            <a:endParaRPr lang="en-US" dirty="0"/>
          </a:p>
          <a:p>
            <a:r>
              <a:rPr lang="en-US" dirty="0"/>
              <a:t>FL 140</a:t>
            </a:r>
          </a:p>
          <a:p>
            <a:r>
              <a:rPr lang="en-US" dirty="0"/>
              <a:t>Office Hours</a:t>
            </a:r>
          </a:p>
          <a:p>
            <a:pPr lvl="1"/>
            <a:r>
              <a:rPr lang="en-US" dirty="0"/>
              <a:t> 1 hour after class</a:t>
            </a:r>
          </a:p>
          <a:p>
            <a:pPr lvl="1"/>
            <a:r>
              <a:rPr lang="en-US" dirty="0"/>
              <a:t>By Appointment</a:t>
            </a:r>
          </a:p>
        </p:txBody>
      </p:sp>
      <p:sp>
        <p:nvSpPr>
          <p:cNvPr id="9" name="Text Placeholder 8"/>
          <p:cNvSpPr>
            <a:spLocks noGrp="1"/>
          </p:cNvSpPr>
          <p:nvPr>
            <p:ph type="body" sz="quarter" idx="3"/>
          </p:nvPr>
        </p:nvSpPr>
        <p:spPr/>
        <p:txBody>
          <a:bodyPr/>
          <a:lstStyle/>
          <a:p>
            <a:r>
              <a:rPr lang="en-US" dirty="0"/>
              <a:t>Assistants</a:t>
            </a:r>
          </a:p>
        </p:txBody>
      </p:sp>
      <p:sp>
        <p:nvSpPr>
          <p:cNvPr id="10" name="Content Placeholder 9"/>
          <p:cNvSpPr>
            <a:spLocks noGrp="1"/>
          </p:cNvSpPr>
          <p:nvPr>
            <p:ph sz="quarter" idx="4"/>
          </p:nvPr>
        </p:nvSpPr>
        <p:spPr/>
        <p:txBody>
          <a:bodyPr>
            <a:normAutofit/>
          </a:bodyPr>
          <a:lstStyle/>
          <a:p>
            <a:r>
              <a:rPr lang="en-US" dirty="0"/>
              <a:t>SA</a:t>
            </a:r>
          </a:p>
          <a:p>
            <a:pPr lvl="1"/>
            <a:r>
              <a:rPr lang="en-US" dirty="0"/>
              <a:t>Ben Nickerson</a:t>
            </a:r>
          </a:p>
          <a:p>
            <a:pPr lvl="1"/>
            <a:r>
              <a:rPr lang="en-US" dirty="0">
                <a:hlinkClick r:id="rId4"/>
              </a:rPr>
              <a:t>bcnickerson@wpi.edu</a:t>
            </a:r>
            <a:endParaRPr lang="en-US" dirty="0"/>
          </a:p>
          <a:p>
            <a:r>
              <a:rPr lang="en-US" dirty="0"/>
              <a:t>Office Hours</a:t>
            </a:r>
          </a:p>
          <a:p>
            <a:pPr lvl="1"/>
            <a:r>
              <a:rPr lang="en-US" dirty="0"/>
              <a:t>Wednesdays 2-3 A-22 </a:t>
            </a:r>
          </a:p>
          <a:p>
            <a:pPr lvl="1"/>
            <a:r>
              <a:rPr lang="en-US" dirty="0"/>
              <a:t>By appointment</a:t>
            </a:r>
          </a:p>
        </p:txBody>
      </p:sp>
      <p:sp>
        <p:nvSpPr>
          <p:cNvPr id="4" name="Footer Placeholder 3"/>
          <p:cNvSpPr>
            <a:spLocks noGrp="1"/>
          </p:cNvSpPr>
          <p:nvPr>
            <p:ph type="ftr" sz="quarter" idx="11"/>
          </p:nvPr>
        </p:nvSpPr>
        <p:spPr/>
        <p:txBody>
          <a:bodyPr/>
          <a:lstStyle/>
          <a:p>
            <a:r>
              <a:rPr lang="sk-SK"/>
              <a:t>© 2018 Keith A. Pray</a:t>
            </a:r>
            <a:endParaRPr lang="en-US" dirty="0"/>
          </a:p>
        </p:txBody>
      </p:sp>
      <p:sp>
        <p:nvSpPr>
          <p:cNvPr id="3" name="Slide Number Placeholder 2">
            <a:extLst>
              <a:ext uri="{FF2B5EF4-FFF2-40B4-BE49-F238E27FC236}">
                <a16:creationId xmlns:a16="http://schemas.microsoft.com/office/drawing/2014/main" id="{33044E1E-58CD-0446-A545-D33C29AC10EC}"/>
              </a:ext>
            </a:extLst>
          </p:cNvPr>
          <p:cNvSpPr>
            <a:spLocks noGrp="1"/>
          </p:cNvSpPr>
          <p:nvPr>
            <p:ph type="sldNum" sz="quarter" idx="12"/>
          </p:nvPr>
        </p:nvSpPr>
        <p:spPr/>
        <p:txBody>
          <a:bodyPr/>
          <a:lstStyle/>
          <a:p>
            <a:fld id="{A2A17EAB-8B51-5C40-8776-6683E51FA7A0}" type="slidenum">
              <a:rPr lang="en-US" smtClean="0"/>
              <a:t>6</a:t>
            </a:fld>
            <a:endParaRPr lang="en-US" dirty="0"/>
          </a:p>
        </p:txBody>
      </p:sp>
    </p:spTree>
    <p:extLst>
      <p:ext uri="{BB962C8B-B14F-4D97-AF65-F5344CB8AC3E}">
        <p14:creationId xmlns:p14="http://schemas.microsoft.com/office/powerpoint/2010/main" val="21081641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dirty="0"/>
              <a:t>Outcomes – You will:</a:t>
            </a:r>
          </a:p>
        </p:txBody>
      </p:sp>
      <p:sp>
        <p:nvSpPr>
          <p:cNvPr id="10" name="Content Placeholder 9"/>
          <p:cNvSpPr>
            <a:spLocks noGrp="1"/>
          </p:cNvSpPr>
          <p:nvPr>
            <p:ph idx="1"/>
          </p:nvPr>
        </p:nvSpPr>
        <p:spPr/>
        <p:txBody>
          <a:bodyPr>
            <a:noAutofit/>
          </a:bodyPr>
          <a:lstStyle/>
          <a:p>
            <a:r>
              <a:rPr lang="en-US" sz="1600" dirty="0"/>
              <a:t>Demonstrate understanding of links between computing technology, society, and computing professional responsibilities</a:t>
            </a:r>
          </a:p>
          <a:p>
            <a:r>
              <a:rPr lang="en-US" sz="1600" dirty="0"/>
              <a:t>Discover and use primary sources relevant to course topics in support of arguments</a:t>
            </a:r>
          </a:p>
          <a:p>
            <a:r>
              <a:rPr lang="en-US" sz="1600" dirty="0"/>
              <a:t>Present personal verbal and written opinions based on well reasoned arguments</a:t>
            </a:r>
          </a:p>
          <a:p>
            <a:r>
              <a:rPr lang="en-US" sz="1600" dirty="0"/>
              <a:t>Be familiar with social, moral, and ethical issues faced by computer professionals </a:t>
            </a:r>
          </a:p>
          <a:p>
            <a:r>
              <a:rPr lang="en-US" sz="1600" dirty="0"/>
              <a:t>Be able to recognize computing related ethical issues</a:t>
            </a:r>
          </a:p>
          <a:p>
            <a:r>
              <a:rPr lang="en-US" sz="1600" dirty="0"/>
              <a:t>Understand professional codes and ideals and apply them in decision making</a:t>
            </a:r>
          </a:p>
          <a:p>
            <a:r>
              <a:rPr lang="en-US" sz="1600" dirty="0"/>
              <a:t>Analyze popular portrayal of computing and its effects</a:t>
            </a:r>
          </a:p>
          <a:p>
            <a:r>
              <a:rPr lang="en-US" sz="1600" dirty="0"/>
              <a:t>Practice critical thinking, written, and oral presentations skills</a:t>
            </a:r>
          </a:p>
        </p:txBody>
      </p:sp>
      <p:sp>
        <p:nvSpPr>
          <p:cNvPr id="7" name="Footer Placeholder 6"/>
          <p:cNvSpPr>
            <a:spLocks noGrp="1"/>
          </p:cNvSpPr>
          <p:nvPr>
            <p:ph type="ftr" sz="quarter" idx="11"/>
          </p:nvPr>
        </p:nvSpPr>
        <p:spPr/>
        <p:txBody>
          <a:bodyPr/>
          <a:lstStyle/>
          <a:p>
            <a:r>
              <a:rPr lang="sk-SK"/>
              <a:t>© 2018 Keith A. Pray</a:t>
            </a:r>
            <a:endParaRPr lang="en-US" dirty="0"/>
          </a:p>
        </p:txBody>
      </p:sp>
      <p:sp>
        <p:nvSpPr>
          <p:cNvPr id="2" name="Slide Number Placeholder 1">
            <a:extLst>
              <a:ext uri="{FF2B5EF4-FFF2-40B4-BE49-F238E27FC236}">
                <a16:creationId xmlns:a16="http://schemas.microsoft.com/office/drawing/2014/main" id="{5489F21C-15D2-B448-B9A1-515101018622}"/>
              </a:ext>
            </a:extLst>
          </p:cNvPr>
          <p:cNvSpPr>
            <a:spLocks noGrp="1"/>
          </p:cNvSpPr>
          <p:nvPr>
            <p:ph type="sldNum" sz="quarter" idx="12"/>
          </p:nvPr>
        </p:nvSpPr>
        <p:spPr/>
        <p:txBody>
          <a:bodyPr/>
          <a:lstStyle/>
          <a:p>
            <a:fld id="{A2A17EAB-8B51-5C40-8776-6683E51FA7A0}" type="slidenum">
              <a:rPr lang="en-US" smtClean="0"/>
              <a:t>7</a:t>
            </a:fld>
            <a:endParaRPr lang="en-US" dirty="0"/>
          </a:p>
        </p:txBody>
      </p:sp>
    </p:spTree>
    <p:extLst>
      <p:ext uri="{BB962C8B-B14F-4D97-AF65-F5344CB8AC3E}">
        <p14:creationId xmlns:p14="http://schemas.microsoft.com/office/powerpoint/2010/main" val="417006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Logistics</a:t>
            </a:r>
          </a:p>
        </p:txBody>
      </p:sp>
      <p:sp>
        <p:nvSpPr>
          <p:cNvPr id="3" name="Text Placeholder 2"/>
          <p:cNvSpPr>
            <a:spLocks noGrp="1"/>
          </p:cNvSpPr>
          <p:nvPr>
            <p:ph type="body" idx="1"/>
          </p:nvPr>
        </p:nvSpPr>
        <p:spPr/>
        <p:txBody>
          <a:bodyPr/>
          <a:lstStyle/>
          <a:p>
            <a:r>
              <a:rPr lang="en-US" dirty="0"/>
              <a:t>Course Web Site</a:t>
            </a:r>
          </a:p>
        </p:txBody>
      </p:sp>
      <p:sp>
        <p:nvSpPr>
          <p:cNvPr id="4" name="Content Placeholder 3"/>
          <p:cNvSpPr>
            <a:spLocks noGrp="1"/>
          </p:cNvSpPr>
          <p:nvPr>
            <p:ph sz="half" idx="2"/>
          </p:nvPr>
        </p:nvSpPr>
        <p:spPr/>
        <p:txBody>
          <a:bodyPr/>
          <a:lstStyle/>
          <a:p>
            <a:r>
              <a:rPr lang="en-US" dirty="0">
                <a:hlinkClick r:id="rId3"/>
              </a:rPr>
              <a:t>http://socialimps.keithpray.net</a:t>
            </a:r>
            <a:endParaRPr lang="en-US" dirty="0"/>
          </a:p>
          <a:p>
            <a:r>
              <a:rPr lang="en-US" dirty="0"/>
              <a:t>Syllabus</a:t>
            </a:r>
          </a:p>
          <a:p>
            <a:r>
              <a:rPr lang="en-US" dirty="0"/>
              <a:t>Grading Policy</a:t>
            </a:r>
          </a:p>
          <a:p>
            <a:r>
              <a:rPr lang="en-US" dirty="0"/>
              <a:t>Due Dates</a:t>
            </a:r>
          </a:p>
          <a:p>
            <a:r>
              <a:rPr lang="en-US" dirty="0"/>
              <a:t>Etc.</a:t>
            </a:r>
          </a:p>
        </p:txBody>
      </p:sp>
      <p:sp>
        <p:nvSpPr>
          <p:cNvPr id="5" name="Text Placeholder 4"/>
          <p:cNvSpPr>
            <a:spLocks noGrp="1"/>
          </p:cNvSpPr>
          <p:nvPr>
            <p:ph type="body" sz="quarter" idx="3"/>
          </p:nvPr>
        </p:nvSpPr>
        <p:spPr/>
        <p:txBody>
          <a:bodyPr/>
          <a:lstStyle/>
          <a:p>
            <a:r>
              <a:rPr lang="en-US" dirty="0"/>
              <a:t>Interactive Assignments</a:t>
            </a:r>
          </a:p>
        </p:txBody>
      </p:sp>
      <p:sp>
        <p:nvSpPr>
          <p:cNvPr id="6" name="Content Placeholder 5"/>
          <p:cNvSpPr>
            <a:spLocks noGrp="1"/>
          </p:cNvSpPr>
          <p:nvPr>
            <p:ph sz="quarter" idx="4"/>
          </p:nvPr>
        </p:nvSpPr>
        <p:spPr/>
        <p:txBody>
          <a:bodyPr/>
          <a:lstStyle/>
          <a:p>
            <a:r>
              <a:rPr lang="en-US" dirty="0"/>
              <a:t>Canvas</a:t>
            </a:r>
          </a:p>
          <a:p>
            <a:pPr lvl="1"/>
            <a:r>
              <a:rPr lang="en-US" dirty="0"/>
              <a:t>Discussion Boards</a:t>
            </a:r>
          </a:p>
          <a:p>
            <a:pPr lvl="1"/>
            <a:r>
              <a:rPr lang="en-US" dirty="0"/>
              <a:t>Paper Turn In</a:t>
            </a:r>
          </a:p>
          <a:p>
            <a:pPr lvl="1"/>
            <a:r>
              <a:rPr lang="en-US" dirty="0"/>
              <a:t>Announcements made on Canvas </a:t>
            </a:r>
          </a:p>
          <a:p>
            <a:pPr lvl="1"/>
            <a:r>
              <a:rPr lang="en-US" dirty="0"/>
              <a:t>Canvas </a:t>
            </a:r>
            <a:r>
              <a:rPr lang="en-US" dirty="0">
                <a:sym typeface="Wingdings" pitchFamily="2" charset="2"/>
              </a:rPr>
              <a:t> </a:t>
            </a:r>
            <a:r>
              <a:rPr lang="en-US" dirty="0"/>
              <a:t>Account </a:t>
            </a:r>
            <a:r>
              <a:rPr lang="en-US" dirty="0">
                <a:sym typeface="Wingdings" pitchFamily="2" charset="2"/>
              </a:rPr>
              <a:t> Notifications</a:t>
            </a:r>
            <a:endParaRPr lang="en-US" dirty="0"/>
          </a:p>
          <a:p>
            <a:r>
              <a:rPr lang="en-US" dirty="0">
                <a:hlinkClick r:id="rId4"/>
              </a:rPr>
              <a:t>https://wiki.wpi.edu/cs3043</a:t>
            </a:r>
            <a:endParaRPr lang="en-US" dirty="0"/>
          </a:p>
        </p:txBody>
      </p:sp>
      <p:sp>
        <p:nvSpPr>
          <p:cNvPr id="7" name="Footer Placeholder 6"/>
          <p:cNvSpPr>
            <a:spLocks noGrp="1"/>
          </p:cNvSpPr>
          <p:nvPr>
            <p:ph type="ftr" sz="quarter" idx="11"/>
          </p:nvPr>
        </p:nvSpPr>
        <p:spPr/>
        <p:txBody>
          <a:bodyPr/>
          <a:lstStyle/>
          <a:p>
            <a:r>
              <a:rPr lang="sk-SK"/>
              <a:t>© 2018 Keith A. Pray</a:t>
            </a:r>
            <a:endParaRPr lang="en-US" dirty="0"/>
          </a:p>
        </p:txBody>
      </p:sp>
      <p:sp>
        <p:nvSpPr>
          <p:cNvPr id="8" name="Slide Number Placeholder 7">
            <a:extLst>
              <a:ext uri="{FF2B5EF4-FFF2-40B4-BE49-F238E27FC236}">
                <a16:creationId xmlns:a16="http://schemas.microsoft.com/office/drawing/2014/main" id="{DFF12F17-B62F-2445-99A1-FA135BBC3874}"/>
              </a:ext>
            </a:extLst>
          </p:cNvPr>
          <p:cNvSpPr>
            <a:spLocks noGrp="1"/>
          </p:cNvSpPr>
          <p:nvPr>
            <p:ph type="sldNum" sz="quarter" idx="12"/>
          </p:nvPr>
        </p:nvSpPr>
        <p:spPr/>
        <p:txBody>
          <a:bodyPr/>
          <a:lstStyle/>
          <a:p>
            <a:fld id="{A2A17EAB-8B51-5C40-8776-6683E51FA7A0}" type="slidenum">
              <a:rPr lang="en-US" smtClean="0"/>
              <a:t>8</a:t>
            </a:fld>
            <a:endParaRPr lang="en-US" dirty="0"/>
          </a:p>
        </p:txBody>
      </p:sp>
    </p:spTree>
    <p:extLst>
      <p:ext uri="{BB962C8B-B14F-4D97-AF65-F5344CB8AC3E}">
        <p14:creationId xmlns:p14="http://schemas.microsoft.com/office/powerpoint/2010/main" val="26170783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Group Quiz!</a:t>
            </a:r>
          </a:p>
        </p:txBody>
      </p:sp>
      <p:sp>
        <p:nvSpPr>
          <p:cNvPr id="3" name="Content Placeholder 2"/>
          <p:cNvSpPr>
            <a:spLocks noGrp="1"/>
          </p:cNvSpPr>
          <p:nvPr>
            <p:ph idx="1"/>
          </p:nvPr>
        </p:nvSpPr>
        <p:spPr/>
        <p:txBody>
          <a:bodyPr/>
          <a:lstStyle/>
          <a:p>
            <a:pPr marL="457200" indent="-457200">
              <a:buFont typeface="+mj-lt"/>
              <a:buAutoNum type="arabicPeriod"/>
            </a:pPr>
            <a:r>
              <a:rPr lang="en-US" dirty="0"/>
              <a:t>What is the oldest computing device you can think of?</a:t>
            </a:r>
          </a:p>
          <a:p>
            <a:pPr marL="457200" indent="-457200">
              <a:buFont typeface="+mj-lt"/>
              <a:buAutoNum type="arabicPeriod"/>
            </a:pPr>
            <a:r>
              <a:rPr lang="en-US" dirty="0"/>
              <a:t>What computing technology do you wish society had not adopted?</a:t>
            </a:r>
          </a:p>
          <a:p>
            <a:pPr marL="457200" indent="-457200">
              <a:buFont typeface="+mj-lt"/>
              <a:buAutoNum type="arabicPeriod"/>
            </a:pPr>
            <a:r>
              <a:rPr lang="en-US" dirty="0"/>
              <a:t>What good will you do with your degree?</a:t>
            </a:r>
          </a:p>
        </p:txBody>
      </p:sp>
      <p:sp>
        <p:nvSpPr>
          <p:cNvPr id="4" name="Footer Placeholder 3"/>
          <p:cNvSpPr>
            <a:spLocks noGrp="1"/>
          </p:cNvSpPr>
          <p:nvPr>
            <p:ph type="ftr" sz="quarter" idx="11"/>
          </p:nvPr>
        </p:nvSpPr>
        <p:spPr/>
        <p:txBody>
          <a:bodyPr/>
          <a:lstStyle/>
          <a:p>
            <a:r>
              <a:rPr lang="sk-SK"/>
              <a:t>© 2018 Keith A. Pray</a:t>
            </a:r>
            <a:endParaRPr lang="en-US" dirty="0"/>
          </a:p>
        </p:txBody>
      </p:sp>
      <p:sp>
        <p:nvSpPr>
          <p:cNvPr id="5" name="Slide Number Placeholder 4">
            <a:extLst>
              <a:ext uri="{FF2B5EF4-FFF2-40B4-BE49-F238E27FC236}">
                <a16:creationId xmlns:a16="http://schemas.microsoft.com/office/drawing/2014/main" id="{5B52003B-8F43-A241-9E34-F82D9B5BAAE5}"/>
              </a:ext>
            </a:extLst>
          </p:cNvPr>
          <p:cNvSpPr>
            <a:spLocks noGrp="1"/>
          </p:cNvSpPr>
          <p:nvPr>
            <p:ph type="sldNum" sz="quarter" idx="12"/>
          </p:nvPr>
        </p:nvSpPr>
        <p:spPr/>
        <p:txBody>
          <a:bodyPr/>
          <a:lstStyle/>
          <a:p>
            <a:fld id="{A2A17EAB-8B51-5C40-8776-6683E51FA7A0}" type="slidenum">
              <a:rPr lang="en-US" smtClean="0"/>
              <a:t>9</a:t>
            </a:fld>
            <a:endParaRPr lang="en-US" dirty="0"/>
          </a:p>
        </p:txBody>
      </p:sp>
    </p:spTree>
    <p:extLst>
      <p:ext uri="{BB962C8B-B14F-4D97-AF65-F5344CB8AC3E}">
        <p14:creationId xmlns:p14="http://schemas.microsoft.com/office/powerpoint/2010/main" val="3262248224"/>
      </p:ext>
    </p:extLst>
  </p:cSld>
  <p:clrMapOvr>
    <a:masterClrMapping/>
  </p:clrMapOvr>
</p:sld>
</file>

<file path=ppt/theme/theme1.xml><?xml version="1.0" encoding="utf-8"?>
<a:theme xmlns:a="http://schemas.openxmlformats.org/drawingml/2006/main" name="Red Radial 16x9">
  <a:themeElements>
    <a:clrScheme name="RedRadial_16x9">
      <a:dk1>
        <a:sysClr val="windowText" lastClr="000000"/>
      </a:dk1>
      <a:lt1>
        <a:sysClr val="window" lastClr="FFFFFF"/>
      </a:lt1>
      <a:dk2>
        <a:srgbClr val="960000"/>
      </a:dk2>
      <a:lt2>
        <a:srgbClr val="BCB49E"/>
      </a:lt2>
      <a:accent1>
        <a:srgbClr val="DDA859"/>
      </a:accent1>
      <a:accent2>
        <a:srgbClr val="968A68"/>
      </a:accent2>
      <a:accent3>
        <a:srgbClr val="D3432B"/>
      </a:accent3>
      <a:accent4>
        <a:srgbClr val="BD9B47"/>
      </a:accent4>
      <a:accent5>
        <a:srgbClr val="618F91"/>
      </a:accent5>
      <a:accent6>
        <a:srgbClr val="DD7323"/>
      </a:accent6>
      <a:hlink>
        <a:srgbClr val="DDA859"/>
      </a:hlink>
      <a:folHlink>
        <a:srgbClr val="968A68"/>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Extreme Shadow">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a:effectStyle>
      </a:effectStyleLst>
      <a:bgFillStyleLst>
        <a:solidFill>
          <a:schemeClr val="phClr"/>
        </a:solidFill>
        <a:gradFill rotWithShape="1">
          <a:gsLst>
            <a:gs pos="0">
              <a:schemeClr val="phClr">
                <a:tint val="100000"/>
                <a:shade val="80000"/>
                <a:satMod val="100000"/>
              </a:schemeClr>
            </a:gs>
            <a:gs pos="65000">
              <a:schemeClr val="phClr">
                <a:tint val="100000"/>
                <a:shade val="40000"/>
                <a:satMod val="100000"/>
              </a:schemeClr>
            </a:gs>
            <a:gs pos="100000">
              <a:schemeClr val="phClr">
                <a:shade val="5000"/>
                <a:satMod val="100000"/>
              </a:schemeClr>
            </a:gs>
          </a:gsLst>
          <a:path path="circle">
            <a:fillToRect l="25000" t="25000" r="25000" b="25000"/>
          </a:path>
        </a:gradFill>
        <a:gradFill flip="none" rotWithShape="1">
          <a:gsLst>
            <a:gs pos="17000">
              <a:schemeClr val="phClr"/>
            </a:gs>
            <a:gs pos="71000">
              <a:schemeClr val="phClr">
                <a:tint val="100000"/>
                <a:shade val="40000"/>
                <a:satMod val="100000"/>
              </a:schemeClr>
            </a:gs>
            <a:gs pos="100000">
              <a:schemeClr val="phClr">
                <a:shade val="5000"/>
                <a:satMod val="100000"/>
              </a:schemeClr>
            </a:gs>
          </a:gsLst>
          <a:path path="circle">
            <a:fillToRect l="50000" t="50000" r="50000" b="50000"/>
          </a:path>
          <a:tileRect/>
        </a:gradFill>
      </a:bgFillStyleLst>
    </a:fmtScheme>
  </a:themeElements>
  <a:objectDefaults>
    <a:spDef>
      <a:spPr>
        <a:ln>
          <a:miter lim="800000"/>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9050">
          <a:miter lim="800000"/>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nSpc>
            <a:spcPct val="90000"/>
          </a:lnSpc>
          <a:defRPr sz="2800"/>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TS102804895.potx</Template>
  <TotalTime>24971</TotalTime>
  <Words>1482</Words>
  <Application>Microsoft Macintosh PowerPoint</Application>
  <PresentationFormat>On-screen Show (16:9)</PresentationFormat>
  <Paragraphs>268</Paragraphs>
  <Slides>16</Slides>
  <Notes>16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ＭＳ Ｐゴシック</vt:lpstr>
      <vt:lpstr>Arial</vt:lpstr>
      <vt:lpstr>Calibri</vt:lpstr>
      <vt:lpstr>Cambria</vt:lpstr>
      <vt:lpstr>Consolas</vt:lpstr>
      <vt:lpstr>Wingdings</vt:lpstr>
      <vt:lpstr>Red Radial 16x9</vt:lpstr>
      <vt:lpstr>Class 1 Introduction</vt:lpstr>
      <vt:lpstr>PowerPoint Presentation</vt:lpstr>
      <vt:lpstr>How many people might get that joke</vt:lpstr>
      <vt:lpstr>PowerPoint Presentation</vt:lpstr>
      <vt:lpstr>Overview</vt:lpstr>
      <vt:lpstr>Course Staff</vt:lpstr>
      <vt:lpstr>Outcomes – You will:</vt:lpstr>
      <vt:lpstr>Logistics</vt:lpstr>
      <vt:lpstr>Group Quiz!</vt:lpstr>
      <vt:lpstr>What is Technology?</vt:lpstr>
      <vt:lpstr>PowerPoint Presentation</vt:lpstr>
      <vt:lpstr>Utopias and Dystopias</vt:lpstr>
      <vt:lpstr>Overview</vt:lpstr>
      <vt:lpstr>Assignment 1/2</vt:lpstr>
      <vt:lpstr>Assignment 2/2  Sign up for individual presentation</vt:lpstr>
      <vt:lpstr>Class 1 The End</vt:lpstr>
    </vt:vector>
  </TitlesOfParts>
  <Company>WPI</Company>
  <LinksUpToDate>false</LinksUpToDate>
  <SharedDoc>false</SharedDoc>
  <HyperlinksChanged>false</HyperlinksChanged>
  <AppVersion>16.0011</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Keith A. Pray</dc:creator>
  <cp:lastModifiedBy>Keith Pray</cp:lastModifiedBy>
  <cp:revision>138</cp:revision>
  <dcterms:created xsi:type="dcterms:W3CDTF">2014-08-25T02:19:16Z</dcterms:created>
  <dcterms:modified xsi:type="dcterms:W3CDTF">2018-03-20T03:40:55Z</dcterms:modified>
</cp:coreProperties>
</file>