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8"/>
  </p:notesMasterIdLst>
  <p:handoutMasterIdLst>
    <p:handoutMasterId r:id="rId9"/>
  </p:handoutMasterIdLst>
  <p:sldIdLst>
    <p:sldId id="256" r:id="rId2"/>
    <p:sldId id="271" r:id="rId3"/>
    <p:sldId id="272" r:id="rId4"/>
    <p:sldId id="270" r:id="rId5"/>
    <p:sldId id="273" r:id="rId6"/>
    <p:sldId id="269" r:id="rId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50" autoAdjust="0"/>
    <p:restoredTop sz="81456" autoAdjust="0"/>
  </p:normalViewPr>
  <p:slideViewPr>
    <p:cSldViewPr snapToGrid="0" snapToObjects="1">
      <p:cViewPr varScale="1">
        <p:scale>
          <a:sx n="136" d="100"/>
          <a:sy n="136" d="100"/>
        </p:scale>
        <p:origin x="720" y="184"/>
      </p:cViewPr>
      <p:guideLst>
        <p:guide orient="horz" pos="1620"/>
        <p:guide pos="2880"/>
      </p:guideLst>
    </p:cSldViewPr>
  </p:slideViewPr>
  <p:notesTextViewPr>
    <p:cViewPr>
      <p:scale>
        <a:sx n="100" d="100"/>
        <a:sy n="100" d="100"/>
      </p:scale>
      <p:origin x="0" y="0"/>
    </p:cViewPr>
  </p:notesTextViewPr>
  <p:sorterViewPr>
    <p:cViewPr>
      <p:scale>
        <a:sx n="115" d="100"/>
        <a:sy n="11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4/18/18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4/18/18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Even more exciting than class slides, project slides!</a:t>
            </a:r>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a:p>
        </p:txBody>
      </p:sp>
    </p:spTree>
    <p:extLst>
      <p:ext uri="{BB962C8B-B14F-4D97-AF65-F5344CB8AC3E}">
        <p14:creationId xmlns:p14="http://schemas.microsoft.com/office/powerpoint/2010/main" val="4255335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a:t>© 2018 Keith A. Pray</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extLst>
      <p:ext uri="{BB962C8B-B14F-4D97-AF65-F5344CB8AC3E}">
        <p14:creationId xmlns:p14="http://schemas.microsoft.com/office/powerpoint/2010/main" val="207630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sk-SK"/>
              <a:t>© 2018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sk-SK"/>
              <a:t>© 2018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sk-SK"/>
              <a:t>© 2018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sk-SK"/>
              <a:t>© 2018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sk-SK"/>
              <a:t>© 2018 Keith A. Pray</a:t>
            </a:r>
            <a:endParaRPr lang="en-US"/>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sk-SK"/>
              <a:t>© 2018 Keith A. Pray</a:t>
            </a:r>
            <a:endParaRPr lang="en-US"/>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sk-SK"/>
              <a:t>© 2018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a:t>© 2018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a:solidFill>
                    <a:schemeClr val="tx1"/>
                  </a:solidFill>
                </a:rPr>
                <a:t>CS 3043 Social Implications Of Computing</a:t>
              </a: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r>
              <a:rPr lang="en-US" dirty="0"/>
              <a:t>Instructor</a:t>
            </a:r>
          </a:p>
          <a:p>
            <a:pPr algn="r"/>
            <a:endParaRPr lang="en-US" dirty="0"/>
          </a:p>
          <a:p>
            <a:r>
              <a:rPr lang="en-US" sz="2000" dirty="0" err="1"/>
              <a:t>socialimps.keithpray.net</a:t>
            </a:r>
            <a:endParaRPr lang="en-US" sz="2000" dirty="0"/>
          </a:p>
        </p:txBody>
      </p:sp>
      <p:sp>
        <p:nvSpPr>
          <p:cNvPr id="2" name="Title 1"/>
          <p:cNvSpPr>
            <a:spLocks noGrp="1"/>
          </p:cNvSpPr>
          <p:nvPr>
            <p:ph type="ctrTitle"/>
          </p:nvPr>
        </p:nvSpPr>
        <p:spPr/>
        <p:txBody>
          <a:bodyPr/>
          <a:lstStyle/>
          <a:p>
            <a:pPr algn="l"/>
            <a:r>
              <a:rPr lang="en-US" dirty="0"/>
              <a:t>Group Project</a:t>
            </a:r>
            <a:br>
              <a:rPr lang="en-US" dirty="0"/>
            </a:br>
            <a:r>
              <a:rPr lang="en-US" dirty="0"/>
              <a:t>Movie</a:t>
            </a:r>
          </a:p>
        </p:txBody>
      </p:sp>
    </p:spTree>
    <p:extLst>
      <p:ext uri="{BB962C8B-B14F-4D97-AF65-F5344CB8AC3E}">
        <p14:creationId xmlns:p14="http://schemas.microsoft.com/office/powerpoint/2010/main" val="2449341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Grading</a:t>
            </a:r>
          </a:p>
        </p:txBody>
      </p:sp>
      <p:sp>
        <p:nvSpPr>
          <p:cNvPr id="3" name="Content Placeholder 2"/>
          <p:cNvSpPr>
            <a:spLocks noGrp="1"/>
          </p:cNvSpPr>
          <p:nvPr>
            <p:ph idx="1"/>
          </p:nvPr>
        </p:nvSpPr>
        <p:spPr/>
        <p:txBody>
          <a:bodyPr/>
          <a:lstStyle/>
          <a:p>
            <a:r>
              <a:rPr lang="en-US" dirty="0"/>
              <a:t>50% Group Web Site</a:t>
            </a:r>
          </a:p>
          <a:p>
            <a:r>
              <a:rPr lang="en-US" dirty="0"/>
              <a:t>50% Group Presentation</a:t>
            </a:r>
          </a:p>
          <a:p>
            <a:r>
              <a:rPr lang="en-US" dirty="0"/>
              <a:t>Each group member must submit a Self and Team Evaluation Form.</a:t>
            </a:r>
          </a:p>
          <a:p>
            <a:pPr lvl="1"/>
            <a:r>
              <a:rPr lang="en-US" dirty="0"/>
              <a:t>Due last day of class</a:t>
            </a:r>
          </a:p>
          <a:p>
            <a:pPr lvl="1"/>
            <a:r>
              <a:rPr lang="en-US" dirty="0"/>
              <a:t>Found on course web site</a:t>
            </a:r>
          </a:p>
          <a:p>
            <a:pPr lvl="1"/>
            <a:r>
              <a:rPr lang="en-US" dirty="0"/>
              <a:t>Email is preferred</a:t>
            </a:r>
          </a:p>
          <a:p>
            <a:pPr lvl="1"/>
            <a:r>
              <a:rPr lang="en-US" dirty="0"/>
              <a:t>Failure to turn in will result in 50% reduction of Group Project Grade</a:t>
            </a:r>
          </a:p>
        </p:txBody>
      </p:sp>
      <p:sp>
        <p:nvSpPr>
          <p:cNvPr id="4" name="Footer Placeholder 3"/>
          <p:cNvSpPr>
            <a:spLocks noGrp="1"/>
          </p:cNvSpPr>
          <p:nvPr>
            <p:ph type="ftr" sz="quarter" idx="11"/>
          </p:nvPr>
        </p:nvSpPr>
        <p:spPr/>
        <p:txBody>
          <a:bodyPr/>
          <a:lstStyle/>
          <a:p>
            <a:r>
              <a:rPr lang="sk-SK"/>
              <a:t>© 2018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2</a:t>
            </a:fld>
            <a:endParaRPr lang="en-US"/>
          </a:p>
        </p:txBody>
      </p:sp>
    </p:spTree>
    <p:extLst>
      <p:ext uri="{BB962C8B-B14F-4D97-AF65-F5344CB8AC3E}">
        <p14:creationId xmlns:p14="http://schemas.microsoft.com/office/powerpoint/2010/main" val="3418534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 Site</a:t>
            </a:r>
          </a:p>
        </p:txBody>
      </p:sp>
      <p:sp>
        <p:nvSpPr>
          <p:cNvPr id="3" name="Content Placeholder 2"/>
          <p:cNvSpPr>
            <a:spLocks noGrp="1"/>
          </p:cNvSpPr>
          <p:nvPr>
            <p:ph sz="half" idx="1"/>
          </p:nvPr>
        </p:nvSpPr>
        <p:spPr/>
        <p:txBody>
          <a:bodyPr>
            <a:normAutofit fontScale="92500" lnSpcReduction="20000"/>
          </a:bodyPr>
          <a:lstStyle/>
          <a:p>
            <a:r>
              <a:rPr lang="en-US" dirty="0"/>
              <a:t>Send </a:t>
            </a:r>
            <a:r>
              <a:rPr lang="en-US"/>
              <a:t>me the URL</a:t>
            </a:r>
            <a:endParaRPr lang="en-US" dirty="0"/>
          </a:p>
          <a:p>
            <a:r>
              <a:rPr lang="en-US" dirty="0"/>
              <a:t>Post all group project material</a:t>
            </a:r>
          </a:p>
          <a:p>
            <a:r>
              <a:rPr lang="en-US" dirty="0"/>
              <a:t>Viewable by all members of class</a:t>
            </a:r>
          </a:p>
          <a:p>
            <a:r>
              <a:rPr lang="en-US" dirty="0"/>
              <a:t>Keep meeting minutes</a:t>
            </a:r>
          </a:p>
          <a:p>
            <a:r>
              <a:rPr lang="en-US" dirty="0"/>
              <a:t>List computing technologies</a:t>
            </a:r>
          </a:p>
          <a:p>
            <a:pPr lvl="1"/>
            <a:r>
              <a:rPr lang="en-US" dirty="0"/>
              <a:t>Old, current, exiting, fictional, in research, similar, dates?</a:t>
            </a:r>
          </a:p>
          <a:p>
            <a:pPr lvl="1"/>
            <a:r>
              <a:rPr lang="en-US" dirty="0"/>
              <a:t>Use class tech timeline, fill in gaps</a:t>
            </a:r>
          </a:p>
          <a:p>
            <a:pPr lvl="1"/>
            <a:r>
              <a:rPr lang="en-US" dirty="0"/>
              <a:t>Compare to older and newer movies</a:t>
            </a:r>
          </a:p>
          <a:p>
            <a:pPr lvl="1"/>
            <a:r>
              <a:rPr lang="en-US" dirty="0"/>
              <a:t>Is the portrayal realistic?</a:t>
            </a:r>
          </a:p>
          <a:p>
            <a:pPr lvl="1"/>
            <a:r>
              <a:rPr lang="en-US" dirty="0"/>
              <a:t>Use news, journals, etc. from the time the movie was released</a:t>
            </a:r>
          </a:p>
        </p:txBody>
      </p:sp>
      <p:sp>
        <p:nvSpPr>
          <p:cNvPr id="8" name="Content Placeholder 7"/>
          <p:cNvSpPr>
            <a:spLocks noGrp="1"/>
          </p:cNvSpPr>
          <p:nvPr>
            <p:ph sz="half" idx="2"/>
          </p:nvPr>
        </p:nvSpPr>
        <p:spPr/>
        <p:txBody>
          <a:bodyPr>
            <a:normAutofit fontScale="92500" lnSpcReduction="20000"/>
          </a:bodyPr>
          <a:lstStyle/>
          <a:p>
            <a:r>
              <a:rPr lang="en-US" dirty="0"/>
              <a:t>Section for topics covered in class</a:t>
            </a:r>
          </a:p>
          <a:p>
            <a:pPr lvl="1"/>
            <a:r>
              <a:rPr lang="en-US" dirty="0"/>
              <a:t>If a topic is not applicable to your movie explain why</a:t>
            </a:r>
          </a:p>
          <a:p>
            <a:pPr lvl="1"/>
            <a:r>
              <a:rPr lang="en-US" dirty="0"/>
              <a:t>Do NOT make sections for Chapter 1, 2, 9 </a:t>
            </a:r>
          </a:p>
          <a:p>
            <a:pPr lvl="1"/>
            <a:r>
              <a:rPr lang="en-US" dirty="0"/>
              <a:t>Critical Thinking, Ethics, and Professional Ethics are analysis tools, not topics</a:t>
            </a:r>
            <a:r>
              <a:rPr lang="en-US"/>
              <a:t>. </a:t>
            </a:r>
          </a:p>
          <a:p>
            <a:r>
              <a:rPr lang="en-US"/>
              <a:t>Create </a:t>
            </a:r>
            <a:r>
              <a:rPr lang="en-US" dirty="0"/>
              <a:t>plot time line</a:t>
            </a:r>
          </a:p>
          <a:p>
            <a:pPr lvl="1"/>
            <a:r>
              <a:rPr lang="en-US" dirty="0"/>
              <a:t>Especially helpful if movie not chronologically ordered</a:t>
            </a:r>
          </a:p>
          <a:p>
            <a:r>
              <a:rPr lang="en-US" dirty="0"/>
              <a:t>What was the movie markers’ intent with regards to computing?</a:t>
            </a:r>
          </a:p>
          <a:p>
            <a:pPr lvl="1"/>
            <a:r>
              <a:rPr lang="en-US" dirty="0"/>
              <a:t>Special features, interviews with director, screen writer, author of adapted material, producer, tech consultants, etc.</a:t>
            </a:r>
          </a:p>
        </p:txBody>
      </p:sp>
      <p:sp>
        <p:nvSpPr>
          <p:cNvPr id="4" name="Footer Placeholder 3"/>
          <p:cNvSpPr>
            <a:spLocks noGrp="1"/>
          </p:cNvSpPr>
          <p:nvPr>
            <p:ph type="ftr" sz="quarter" idx="11"/>
          </p:nvPr>
        </p:nvSpPr>
        <p:spPr/>
        <p:txBody>
          <a:bodyPr/>
          <a:lstStyle/>
          <a:p>
            <a:r>
              <a:rPr lang="sk-SK"/>
              <a:t>© 2018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3</a:t>
            </a:fld>
            <a:endParaRPr lang="en-US"/>
          </a:p>
        </p:txBody>
      </p:sp>
    </p:spTree>
    <p:extLst>
      <p:ext uri="{BB962C8B-B14F-4D97-AF65-F5344CB8AC3E}">
        <p14:creationId xmlns:p14="http://schemas.microsoft.com/office/powerpoint/2010/main" val="3912918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a:t>
            </a:r>
          </a:p>
        </p:txBody>
      </p:sp>
      <p:sp>
        <p:nvSpPr>
          <p:cNvPr id="3" name="Content Placeholder 2"/>
          <p:cNvSpPr>
            <a:spLocks noGrp="1"/>
          </p:cNvSpPr>
          <p:nvPr>
            <p:ph sz="half" idx="1"/>
          </p:nvPr>
        </p:nvSpPr>
        <p:spPr/>
        <p:txBody>
          <a:bodyPr>
            <a:normAutofit/>
          </a:bodyPr>
          <a:lstStyle/>
          <a:p>
            <a:r>
              <a:rPr lang="en-US" dirty="0"/>
              <a:t>Give arguments for most salient conclusions drawn</a:t>
            </a:r>
          </a:p>
          <a:p>
            <a:r>
              <a:rPr lang="en-US" dirty="0"/>
              <a:t>Graded On:</a:t>
            </a:r>
          </a:p>
          <a:p>
            <a:pPr marL="548668" lvl="1" indent="-342900">
              <a:buFont typeface="+mj-lt"/>
              <a:buAutoNum type="arabicPeriod"/>
            </a:pPr>
            <a:r>
              <a:rPr lang="en-US" dirty="0"/>
              <a:t>Conclusions and argument quality</a:t>
            </a:r>
          </a:p>
          <a:p>
            <a:pPr marL="548668" lvl="1" indent="-342900">
              <a:buFont typeface="+mj-lt"/>
              <a:buAutoNum type="arabicPeriod"/>
            </a:pPr>
            <a:r>
              <a:rPr lang="en-US" dirty="0"/>
              <a:t>Material quality</a:t>
            </a:r>
          </a:p>
          <a:p>
            <a:pPr marL="548668" lvl="1" indent="-342900">
              <a:buFont typeface="+mj-lt"/>
              <a:buAutoNum type="arabicPeriod"/>
            </a:pPr>
            <a:r>
              <a:rPr lang="en-US" dirty="0"/>
              <a:t>Organization</a:t>
            </a:r>
          </a:p>
          <a:p>
            <a:pPr marL="548668" lvl="1" indent="-342900">
              <a:buFont typeface="+mj-lt"/>
              <a:buAutoNum type="arabicPeriod"/>
            </a:pPr>
            <a:r>
              <a:rPr lang="en-US" dirty="0"/>
              <a:t>Clear speaking</a:t>
            </a:r>
          </a:p>
          <a:p>
            <a:r>
              <a:rPr lang="en-US" dirty="0"/>
              <a:t>Follow Presentation Rules Of Thumb on the Presentation Guidelines page of course website</a:t>
            </a:r>
          </a:p>
        </p:txBody>
      </p:sp>
      <p:sp>
        <p:nvSpPr>
          <p:cNvPr id="6" name="Content Placeholder 5"/>
          <p:cNvSpPr>
            <a:spLocks noGrp="1"/>
          </p:cNvSpPr>
          <p:nvPr>
            <p:ph sz="half" idx="2"/>
          </p:nvPr>
        </p:nvSpPr>
        <p:spPr/>
        <p:txBody>
          <a:bodyPr>
            <a:normAutofit/>
          </a:bodyPr>
          <a:lstStyle/>
          <a:p>
            <a:r>
              <a:rPr lang="en-US" dirty="0"/>
              <a:t>20 minutes</a:t>
            </a:r>
          </a:p>
          <a:p>
            <a:pPr lvl="1"/>
            <a:r>
              <a:rPr lang="en-US" dirty="0"/>
              <a:t>Leave ~5 for questions</a:t>
            </a:r>
          </a:p>
          <a:p>
            <a:r>
              <a:rPr lang="en-US" dirty="0"/>
              <a:t>1 or more group members may present</a:t>
            </a:r>
          </a:p>
          <a:p>
            <a:pPr lvl="1"/>
            <a:r>
              <a:rPr lang="en-US" dirty="0"/>
              <a:t>Entire group is responsible for performance of speaker(s)</a:t>
            </a:r>
          </a:p>
          <a:p>
            <a:pPr lvl="1"/>
            <a:r>
              <a:rPr lang="en-US" dirty="0"/>
              <a:t>Entire group should participate in answering questions</a:t>
            </a:r>
          </a:p>
          <a:p>
            <a:endParaRPr lang="en-US" dirty="0"/>
          </a:p>
        </p:txBody>
      </p:sp>
      <p:sp>
        <p:nvSpPr>
          <p:cNvPr id="4" name="Footer Placeholder 3"/>
          <p:cNvSpPr>
            <a:spLocks noGrp="1"/>
          </p:cNvSpPr>
          <p:nvPr>
            <p:ph type="ftr" sz="quarter" idx="11"/>
          </p:nvPr>
        </p:nvSpPr>
        <p:spPr/>
        <p:txBody>
          <a:bodyPr/>
          <a:lstStyle/>
          <a:p>
            <a:r>
              <a:rPr lang="sk-SK"/>
              <a:t>© 2018 Keith A. Pray</a:t>
            </a:r>
            <a:endParaRPr lang="en-US" dirty="0"/>
          </a:p>
        </p:txBody>
      </p:sp>
      <p:sp>
        <p:nvSpPr>
          <p:cNvPr id="7" name="Slide Number Placeholder 6"/>
          <p:cNvSpPr>
            <a:spLocks noGrp="1"/>
          </p:cNvSpPr>
          <p:nvPr>
            <p:ph type="sldNum" sz="quarter" idx="12"/>
          </p:nvPr>
        </p:nvSpPr>
        <p:spPr/>
        <p:txBody>
          <a:bodyPr/>
          <a:lstStyle/>
          <a:p>
            <a:fld id="{A2A17EAB-8B51-5C40-8776-6683E51FA7A0}" type="slidenum">
              <a:rPr lang="en-US" smtClean="0"/>
              <a:t>4</a:t>
            </a:fld>
            <a:endParaRPr lang="en-US"/>
          </a:p>
        </p:txBody>
      </p:sp>
    </p:spTree>
    <p:extLst>
      <p:ext uri="{BB962C8B-B14F-4D97-AF65-F5344CB8AC3E}">
        <p14:creationId xmlns:p14="http://schemas.microsoft.com/office/powerpoint/2010/main" val="597483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Days</a:t>
            </a:r>
          </a:p>
        </p:txBody>
      </p:sp>
      <p:sp>
        <p:nvSpPr>
          <p:cNvPr id="3" name="Content Placeholder 2"/>
          <p:cNvSpPr>
            <a:spLocks noGrp="1"/>
          </p:cNvSpPr>
          <p:nvPr>
            <p:ph idx="1"/>
          </p:nvPr>
        </p:nvSpPr>
        <p:spPr/>
        <p:txBody>
          <a:bodyPr>
            <a:normAutofit/>
          </a:bodyPr>
          <a:lstStyle/>
          <a:p>
            <a:r>
              <a:rPr lang="en-US" dirty="0"/>
              <a:t>If you are not presenting:</a:t>
            </a:r>
          </a:p>
          <a:p>
            <a:pPr lvl="1"/>
            <a:r>
              <a:rPr lang="en-US" dirty="0"/>
              <a:t>For each movie being presented prepare three questions about the movie and group’s work as depicted on their respective websites. </a:t>
            </a:r>
          </a:p>
          <a:p>
            <a:pPr lvl="1"/>
            <a:r>
              <a:rPr lang="en-US" dirty="0"/>
              <a:t>Questions will be handed in</a:t>
            </a:r>
          </a:p>
          <a:p>
            <a:pPr lvl="2"/>
            <a:r>
              <a:rPr lang="en-US" dirty="0"/>
              <a:t>Remember to include your name</a:t>
            </a:r>
          </a:p>
          <a:p>
            <a:pPr lvl="1"/>
            <a:r>
              <a:rPr lang="en-US" dirty="0"/>
              <a:t>Questions will be typed</a:t>
            </a:r>
          </a:p>
          <a:p>
            <a:pPr lvl="1"/>
            <a:r>
              <a:rPr lang="en-US" dirty="0"/>
              <a:t>Questions will pertain to the topics covered in this course</a:t>
            </a:r>
          </a:p>
        </p:txBody>
      </p:sp>
      <p:sp>
        <p:nvSpPr>
          <p:cNvPr id="5" name="Footer Placeholder 4"/>
          <p:cNvSpPr>
            <a:spLocks noGrp="1"/>
          </p:cNvSpPr>
          <p:nvPr>
            <p:ph type="ftr" sz="quarter" idx="11"/>
          </p:nvPr>
        </p:nvSpPr>
        <p:spPr/>
        <p:txBody>
          <a:bodyPr/>
          <a:lstStyle/>
          <a:p>
            <a:r>
              <a:rPr lang="sk-SK"/>
              <a:t>© 2018 Keith A. Pray</a:t>
            </a:r>
            <a:endParaRPr lang="en-US"/>
          </a:p>
        </p:txBody>
      </p:sp>
      <p:sp>
        <p:nvSpPr>
          <p:cNvPr id="4" name="Slide Number Placeholder 3"/>
          <p:cNvSpPr>
            <a:spLocks noGrp="1"/>
          </p:cNvSpPr>
          <p:nvPr>
            <p:ph type="sldNum" sz="quarter" idx="12"/>
          </p:nvPr>
        </p:nvSpPr>
        <p:spPr/>
        <p:txBody>
          <a:bodyPr/>
          <a:lstStyle/>
          <a:p>
            <a:fld id="{A2A17EAB-8B51-5C40-8776-6683E51FA7A0}" type="slidenum">
              <a:rPr lang="en-US" smtClean="0"/>
              <a:t>5</a:t>
            </a:fld>
            <a:endParaRPr lang="en-US"/>
          </a:p>
        </p:txBody>
      </p:sp>
    </p:spTree>
    <p:extLst>
      <p:ext uri="{BB962C8B-B14F-4D97-AF65-F5344CB8AC3E}">
        <p14:creationId xmlns:p14="http://schemas.microsoft.com/office/powerpoint/2010/main" val="3372505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r>
              <a:rPr lang="en-US" dirty="0"/>
              <a:t>Instructor</a:t>
            </a:r>
          </a:p>
          <a:p>
            <a:pPr algn="r"/>
            <a:endParaRPr lang="en-US" dirty="0"/>
          </a:p>
          <a:p>
            <a:r>
              <a:rPr lang="en-US" sz="2000" dirty="0" err="1"/>
              <a:t>socialimps.keithpray.net</a:t>
            </a:r>
            <a:endParaRPr lang="en-US" sz="2000" dirty="0"/>
          </a:p>
        </p:txBody>
      </p:sp>
      <p:sp>
        <p:nvSpPr>
          <p:cNvPr id="2" name="Title 1"/>
          <p:cNvSpPr>
            <a:spLocks noGrp="1"/>
          </p:cNvSpPr>
          <p:nvPr>
            <p:ph type="ctrTitle"/>
          </p:nvPr>
        </p:nvSpPr>
        <p:spPr/>
        <p:txBody>
          <a:bodyPr/>
          <a:lstStyle/>
          <a:p>
            <a:r>
              <a:rPr lang="en-US" dirty="0"/>
              <a:t>Group Project</a:t>
            </a:r>
            <a:br>
              <a:rPr lang="en-US" dirty="0"/>
            </a:br>
            <a:r>
              <a:rPr lang="en-US" dirty="0"/>
              <a:t>Movie</a:t>
            </a:r>
            <a:br>
              <a:rPr lang="en-US" dirty="0"/>
            </a:br>
            <a:r>
              <a:rPr lang="en-US" dirty="0"/>
              <a:t>The End</a:t>
            </a:r>
          </a:p>
        </p:txBody>
      </p:sp>
    </p:spTree>
    <p:extLst>
      <p:ext uri="{BB962C8B-B14F-4D97-AF65-F5344CB8AC3E}">
        <p14:creationId xmlns:p14="http://schemas.microsoft.com/office/powerpoint/2010/main" val="3675797891"/>
      </p:ext>
    </p:extLst>
  </p:cSld>
  <p:clrMapOvr>
    <a:masterClrMapping/>
  </p:clrMapOvr>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6856</TotalTime>
  <Words>431</Words>
  <Application>Microsoft Macintosh PowerPoint</Application>
  <PresentationFormat>On-screen Show (16:9)</PresentationFormat>
  <Paragraphs>69</Paragraphs>
  <Slides>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ＭＳ Ｐゴシック</vt:lpstr>
      <vt:lpstr>Arial</vt:lpstr>
      <vt:lpstr>Calibri</vt:lpstr>
      <vt:lpstr>Cambria</vt:lpstr>
      <vt:lpstr>Red Radial 16x9</vt:lpstr>
      <vt:lpstr>Group Project Movie</vt:lpstr>
      <vt:lpstr>Grading</vt:lpstr>
      <vt:lpstr>Web Site</vt:lpstr>
      <vt:lpstr>Presentation</vt:lpstr>
      <vt:lpstr>Presentation Days</vt:lpstr>
      <vt:lpstr>Group Project Movie The End</vt:lpstr>
    </vt:vector>
  </TitlesOfParts>
  <Company>WPI</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Pray</cp:lastModifiedBy>
  <cp:revision>131</cp:revision>
  <dcterms:created xsi:type="dcterms:W3CDTF">2014-08-25T02:19:16Z</dcterms:created>
  <dcterms:modified xsi:type="dcterms:W3CDTF">2018-04-18T15:41:22Z</dcterms:modified>
</cp:coreProperties>
</file>