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106" d="100"/>
          <a:sy n="106" d="100"/>
        </p:scale>
        <p:origin x="-1104" y="-104"/>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2017-03-28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2017-03-28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slides, project 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smtClean="0"/>
              <a:t>© 2017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sk-SK" smtClean="0"/>
              <a:t>© 2017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sk-SK" smtClean="0"/>
              <a:t>© 2017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sk-SK" smtClean="0"/>
              <a:t>© 2017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smtClean="0"/>
              <a:t>© 2017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Movie</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Group Project Grade</a:t>
            </a:r>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a:t>
            </a:r>
            <a:r>
              <a:rPr lang="en-US" smtClean="0"/>
              <a:t>me the URL</a:t>
            </a:r>
            <a:endParaRPr lang="en-US" dirty="0" smtClean="0"/>
          </a:p>
          <a:p>
            <a:r>
              <a:rPr lang="en-US" dirty="0" smtClean="0"/>
              <a:t>Post all group project material</a:t>
            </a:r>
          </a:p>
          <a:p>
            <a:r>
              <a:rPr lang="en-US" dirty="0" smtClean="0"/>
              <a:t>Viewable by all members of class</a:t>
            </a:r>
          </a:p>
          <a:p>
            <a:r>
              <a:rPr lang="en-US" dirty="0" smtClean="0"/>
              <a:t>Keep meeting minutes</a:t>
            </a:r>
          </a:p>
          <a:p>
            <a:r>
              <a:rPr lang="en-US" dirty="0"/>
              <a:t>List computing </a:t>
            </a:r>
            <a:r>
              <a:rPr lang="en-US" dirty="0" smtClean="0"/>
              <a:t>technologies</a:t>
            </a:r>
            <a:endParaRPr lang="en-US" dirty="0"/>
          </a:p>
          <a:p>
            <a:pPr lvl="1"/>
            <a:r>
              <a:rPr lang="en-US" dirty="0"/>
              <a:t>Old, current, exiting, fictional, in research, </a:t>
            </a:r>
            <a:r>
              <a:rPr lang="en-US" dirty="0" smtClean="0"/>
              <a:t>similar, dates</a:t>
            </a:r>
            <a:r>
              <a:rPr lang="en-US" dirty="0"/>
              <a:t>?</a:t>
            </a:r>
          </a:p>
          <a:p>
            <a:pPr lvl="1"/>
            <a:r>
              <a:rPr lang="en-US" dirty="0"/>
              <a:t>Use class tech timeline, fill in </a:t>
            </a:r>
            <a:r>
              <a:rPr lang="en-US" dirty="0" smtClean="0"/>
              <a:t>gaps</a:t>
            </a:r>
          </a:p>
          <a:p>
            <a:pPr lvl="1"/>
            <a:r>
              <a:rPr lang="en-US" dirty="0" smtClean="0"/>
              <a:t>Compare to older and newer movies</a:t>
            </a:r>
          </a:p>
          <a:p>
            <a:pPr lvl="1"/>
            <a:r>
              <a:rPr lang="en-US" dirty="0" smtClean="0"/>
              <a:t>Is the portrayal realistic?</a:t>
            </a:r>
          </a:p>
          <a:p>
            <a:pPr lvl="1"/>
            <a:r>
              <a:rPr lang="en-US" dirty="0" smtClean="0"/>
              <a:t>Use news, journals, etc. from the time the movie was released</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addressed by your movie explain why</a:t>
            </a:r>
          </a:p>
          <a:p>
            <a:pPr lvl="1"/>
            <a:r>
              <a:rPr lang="en-US" dirty="0"/>
              <a:t>Critical Thinking, Ethics, and Professional Ethics are analysis tools, not </a:t>
            </a:r>
            <a:r>
              <a:rPr lang="en-US" dirty="0" smtClean="0"/>
              <a:t>topics. Chapter 1 is </a:t>
            </a:r>
            <a:r>
              <a:rPr lang="en-US" smtClean="0"/>
              <a:t>not a </a:t>
            </a:r>
            <a:r>
              <a:rPr lang="en-US" dirty="0" smtClean="0"/>
              <a:t>topic.</a:t>
            </a:r>
            <a:endParaRPr lang="en-US" dirty="0"/>
          </a:p>
          <a:p>
            <a:r>
              <a:rPr lang="en-US" dirty="0" smtClean="0"/>
              <a:t>Create plot time line</a:t>
            </a:r>
          </a:p>
          <a:p>
            <a:pPr lvl="1"/>
            <a:r>
              <a:rPr lang="en-US" dirty="0" smtClean="0"/>
              <a:t>Especially helpful if movie not chronologically ordered</a:t>
            </a:r>
          </a:p>
          <a:p>
            <a:r>
              <a:rPr lang="en-US" dirty="0" smtClean="0"/>
              <a:t>What was the movie markers’ intent with regards to computing?</a:t>
            </a:r>
          </a:p>
          <a:p>
            <a:pPr lvl="1"/>
            <a:r>
              <a:rPr lang="en-US" dirty="0" smtClean="0"/>
              <a:t>Special features, interviews with director, screen writer, author of adapted material, producer, tech consultants, etc.</a:t>
            </a:r>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marL="548668" lvl="1" indent="-342900">
              <a:buFont typeface="+mj-lt"/>
              <a:buAutoNum type="arabicPeriod"/>
            </a:pPr>
            <a:r>
              <a:rPr lang="en-US" dirty="0"/>
              <a:t>C</a:t>
            </a:r>
            <a:r>
              <a:rPr lang="en-US" dirty="0" smtClean="0"/>
              <a:t>onclusions </a:t>
            </a:r>
            <a:r>
              <a:rPr lang="en-US" dirty="0"/>
              <a:t>and </a:t>
            </a:r>
            <a:r>
              <a:rPr lang="en-US" dirty="0" smtClean="0"/>
              <a:t>argument quality</a:t>
            </a:r>
            <a:endParaRPr lang="en-US" dirty="0"/>
          </a:p>
          <a:p>
            <a:pPr marL="548668" lvl="1" indent="-342900">
              <a:buFont typeface="+mj-lt"/>
              <a:buAutoNum type="arabicPeriod"/>
            </a:pPr>
            <a:r>
              <a:rPr lang="en-US" dirty="0" smtClean="0"/>
              <a:t>Material quality</a:t>
            </a:r>
            <a:endParaRPr lang="en-US" dirty="0"/>
          </a:p>
          <a:p>
            <a:pPr marL="548668" lvl="1" indent="-342900">
              <a:buFont typeface="+mj-lt"/>
              <a:buAutoNum type="arabicPeriod"/>
            </a:pPr>
            <a:r>
              <a:rPr lang="en-US" dirty="0"/>
              <a:t>Organization</a:t>
            </a:r>
          </a:p>
          <a:p>
            <a:pPr marL="548668" lvl="1" indent="-342900">
              <a:buFont typeface="+mj-lt"/>
              <a:buAutoNum type="arabicPeriod"/>
            </a:pPr>
            <a:r>
              <a:rPr lang="en-US" dirty="0" smtClean="0"/>
              <a:t>Clear </a:t>
            </a:r>
            <a:r>
              <a:rPr lang="en-US" dirty="0" smtClean="0"/>
              <a:t>speaking</a:t>
            </a:r>
          </a:p>
          <a:p>
            <a:r>
              <a:rPr lang="en-US" dirty="0" smtClean="0"/>
              <a:t>Follow </a:t>
            </a:r>
            <a:r>
              <a:rPr lang="en-US" dirty="0"/>
              <a:t>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sk-SK" smtClean="0"/>
              <a:t>© 2017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sk-SK" smtClean="0"/>
              <a:t>© 2017 Keith A. Pray</a:t>
            </a:r>
            <a:endParaRPr lang="en-US"/>
          </a:p>
        </p:txBody>
      </p:sp>
      <p:sp>
        <p:nvSpPr>
          <p:cNvPr id="4" name="Slide Number Placeholder 3"/>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a:t>Movie</a:t>
            </a:r>
            <a:r>
              <a:rPr lang="en-US" dirty="0" smtClean="0"/>
              <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6838</TotalTime>
  <Words>419</Words>
  <Application>Microsoft Macintosh PowerPoint</Application>
  <PresentationFormat>On-screen Show (16:9)</PresentationFormat>
  <Paragraphs>68</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Movie</vt:lpstr>
      <vt:lpstr>Grading</vt:lpstr>
      <vt:lpstr>Web Site</vt:lpstr>
      <vt:lpstr>Presentation</vt:lpstr>
      <vt:lpstr>Presentation Days</vt:lpstr>
      <vt:lpstr>Group Project Movie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126</cp:revision>
  <dcterms:created xsi:type="dcterms:W3CDTF">2014-08-25T02:19:16Z</dcterms:created>
  <dcterms:modified xsi:type="dcterms:W3CDTF">2017-03-28T22:53:58Z</dcterms:modified>
</cp:coreProperties>
</file>