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8" r:id="rId2"/>
    <p:sldId id="26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92" autoAdjust="0"/>
    <p:restoredTop sz="81445" autoAdjust="0"/>
  </p:normalViewPr>
  <p:slideViewPr>
    <p:cSldViewPr snapToGrid="0" snapToObjects="1">
      <p:cViewPr varScale="1">
        <p:scale>
          <a:sx n="123" d="100"/>
          <a:sy n="123" d="100"/>
        </p:scale>
        <p:origin x="-480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F980C-06B9-9541-9929-F1E71D9341C4}" type="datetimeFigureOut">
              <a:rPr lang="en-US" smtClean="0"/>
              <a:t>2016-03-25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6D42-B77C-2B48-B602-2114A3AD32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676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BFA80-5DE8-754C-A5A4-B0D948BE7BE3}" type="datetimeFigureOut">
              <a:rPr lang="en-US" smtClean="0"/>
              <a:t>2016-03-25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700B2-88B9-1642-B8EB-F86842378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56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&lt;speaker notes&gt;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0700B2-88B9-1642-B8EB-F86842378D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2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105150"/>
            <a:ext cx="7315200" cy="762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2" name="Rectangle 61"/>
          <p:cNvSpPr/>
          <p:nvPr/>
        </p:nvSpPr>
        <p:spPr bwMode="hidden">
          <a:xfrm>
            <a:off x="0" y="1428751"/>
            <a:ext cx="9144000" cy="161118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>
              <a:lnSpc>
                <a:spcPct val="90000"/>
              </a:lnSpc>
            </a:pPr>
            <a:endParaRPr sz="240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28751"/>
            <a:ext cx="7315200" cy="1610945"/>
          </a:xfrm>
        </p:spPr>
        <p:txBody>
          <a:bodyPr anchor="ctr">
            <a:normAutofit/>
          </a:bodyPr>
          <a:lstStyle>
            <a:lvl1pPr algn="l">
              <a:defRPr sz="3300" cap="all" normalizeH="0" baseline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2016 Keith A. Pray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lternate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361950"/>
            <a:ext cx="4953001" cy="4381501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303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002453">
              <a:defRPr baseline="0"/>
            </a:lvl6pPr>
            <a:lvl7pPr marL="2002453">
              <a:defRPr baseline="0"/>
            </a:lvl7pPr>
            <a:lvl8pPr marL="2002453">
              <a:defRPr baseline="0"/>
            </a:lvl8pPr>
            <a:lvl9pPr marL="2002453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1994" y="361950"/>
            <a:ext cx="1383347" cy="43434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1950"/>
            <a:ext cx="6781800" cy="4343401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7315200" cy="1494448"/>
          </a:xfrm>
        </p:spPr>
        <p:txBody>
          <a:bodyPr anchor="b" anchorCtr="0">
            <a:noAutofit/>
          </a:bodyPr>
          <a:lstStyle>
            <a:lvl1pPr algn="ctr">
              <a:defRPr sz="3300" b="0" cap="all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24150"/>
            <a:ext cx="7315200" cy="762000"/>
          </a:xfrm>
        </p:spPr>
        <p:txBody>
          <a:bodyPr anchor="t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100">
                <a:solidFill>
                  <a:schemeClr val="tx1"/>
                </a:solidFill>
              </a:defRPr>
            </a:lvl1pPr>
            <a:lvl2pPr marL="4571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Keith A. Pray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52551"/>
            <a:ext cx="3733800" cy="3352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 baseline="0"/>
            </a:lvl6pPr>
            <a:lvl7pPr marL="2002453">
              <a:defRPr sz="1100" baseline="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Keith A. Pray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/>
            </a:lvl8pPr>
            <a:lvl9pPr marL="2002453"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352550"/>
            <a:ext cx="3733800" cy="685800"/>
          </a:xfrm>
        </p:spPr>
        <p:txBody>
          <a:bodyPr anchor="ctr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100" b="0">
                <a:solidFill>
                  <a:schemeClr val="tx1"/>
                </a:solidFill>
              </a:defRPr>
            </a:lvl1pPr>
            <a:lvl2pPr marL="457181" indent="0">
              <a:buNone/>
              <a:defRPr sz="2000" b="1"/>
            </a:lvl2pPr>
            <a:lvl3pPr marL="914362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5" indent="0">
              <a:buNone/>
              <a:defRPr sz="1600" b="1"/>
            </a:lvl6pPr>
            <a:lvl7pPr marL="2743086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8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038350"/>
            <a:ext cx="3733800" cy="2667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 marL="2002453">
              <a:defRPr sz="1100"/>
            </a:lvl6pPr>
            <a:lvl7pPr marL="2002453">
              <a:defRPr sz="1100"/>
            </a:lvl7pPr>
            <a:lvl8pPr marL="2002453">
              <a:defRPr sz="1100" baseline="0"/>
            </a:lvl8pPr>
            <a:lvl9pPr marL="2002453">
              <a:defRPr sz="11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Keith A. Pray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0" y="-836"/>
            <a:ext cx="5715000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7400" y="361950"/>
            <a:ext cx="2971800" cy="1066800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white">
          <a:xfrm>
            <a:off x="381000" y="361950"/>
            <a:ext cx="4953000" cy="4381501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67400" y="1581150"/>
            <a:ext cx="2971800" cy="3200400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5"/>
          <p:cNvSpPr/>
          <p:nvPr/>
        </p:nvSpPr>
        <p:spPr>
          <a:xfrm>
            <a:off x="-1205" y="-836"/>
            <a:ext cx="9145184" cy="5147769"/>
          </a:xfrm>
          <a:custGeom>
            <a:avLst/>
            <a:gdLst/>
            <a:ahLst/>
            <a:cxnLst/>
            <a:rect l="l" t="t" r="r" b="b"/>
            <a:pathLst>
              <a:path w="9145184" h="5147769">
                <a:moveTo>
                  <a:pt x="4573206" y="2611793"/>
                </a:moveTo>
                <a:lnTo>
                  <a:pt x="4673081" y="5144337"/>
                </a:lnTo>
                <a:lnTo>
                  <a:pt x="4473331" y="5144337"/>
                </a:lnTo>
                <a:close/>
                <a:moveTo>
                  <a:pt x="4571642" y="2577669"/>
                </a:moveTo>
                <a:lnTo>
                  <a:pt x="4568842" y="2582993"/>
                </a:lnTo>
                <a:lnTo>
                  <a:pt x="4572592" y="2595063"/>
                </a:lnTo>
                <a:lnTo>
                  <a:pt x="4576342" y="2582993"/>
                </a:lnTo>
                <a:lnTo>
                  <a:pt x="4573542" y="2577669"/>
                </a:lnTo>
                <a:lnTo>
                  <a:pt x="4576527" y="2582398"/>
                </a:lnTo>
                <a:lnTo>
                  <a:pt x="4577948" y="2577822"/>
                </a:lnTo>
                <a:lnTo>
                  <a:pt x="4576812" y="2582849"/>
                </a:lnTo>
                <a:lnTo>
                  <a:pt x="6195680" y="5147769"/>
                </a:lnTo>
                <a:lnTo>
                  <a:pt x="5925258" y="5147769"/>
                </a:lnTo>
                <a:lnTo>
                  <a:pt x="4576648" y="2583574"/>
                </a:lnTo>
                <a:lnTo>
                  <a:pt x="4573436" y="2597778"/>
                </a:lnTo>
                <a:lnTo>
                  <a:pt x="5365626" y="5147732"/>
                </a:lnTo>
                <a:lnTo>
                  <a:pt x="5148352" y="5147731"/>
                </a:lnTo>
                <a:lnTo>
                  <a:pt x="4572592" y="2601509"/>
                </a:lnTo>
                <a:lnTo>
                  <a:pt x="3996832" y="5147731"/>
                </a:lnTo>
                <a:lnTo>
                  <a:pt x="3779558" y="5147732"/>
                </a:lnTo>
                <a:lnTo>
                  <a:pt x="4571749" y="2597778"/>
                </a:lnTo>
                <a:lnTo>
                  <a:pt x="4568537" y="2583574"/>
                </a:lnTo>
                <a:lnTo>
                  <a:pt x="3219926" y="5147769"/>
                </a:lnTo>
                <a:lnTo>
                  <a:pt x="2949504" y="5147769"/>
                </a:lnTo>
                <a:lnTo>
                  <a:pt x="4568373" y="2582849"/>
                </a:lnTo>
                <a:lnTo>
                  <a:pt x="4567236" y="2577822"/>
                </a:lnTo>
                <a:lnTo>
                  <a:pt x="4568658" y="2582398"/>
                </a:lnTo>
                <a:close/>
                <a:moveTo>
                  <a:pt x="4575557" y="2575085"/>
                </a:moveTo>
                <a:lnTo>
                  <a:pt x="7359080" y="5147393"/>
                </a:lnTo>
                <a:lnTo>
                  <a:pt x="6952676" y="5147393"/>
                </a:lnTo>
                <a:close/>
                <a:moveTo>
                  <a:pt x="4569627" y="2575085"/>
                </a:moveTo>
                <a:lnTo>
                  <a:pt x="2192508" y="5147393"/>
                </a:lnTo>
                <a:lnTo>
                  <a:pt x="1786104" y="5147393"/>
                </a:lnTo>
                <a:close/>
                <a:moveTo>
                  <a:pt x="4575024" y="2574459"/>
                </a:moveTo>
                <a:lnTo>
                  <a:pt x="4578940" y="2575344"/>
                </a:lnTo>
                <a:lnTo>
                  <a:pt x="4578048" y="2574781"/>
                </a:lnTo>
                <a:lnTo>
                  <a:pt x="4579253" y="2575415"/>
                </a:lnTo>
                <a:lnTo>
                  <a:pt x="9145184" y="3607878"/>
                </a:lnTo>
                <a:lnTo>
                  <a:pt x="9145184" y="3994264"/>
                </a:lnTo>
                <a:lnTo>
                  <a:pt x="4580914" y="2576289"/>
                </a:lnTo>
                <a:lnTo>
                  <a:pt x="9144554" y="4976484"/>
                </a:lnTo>
                <a:lnTo>
                  <a:pt x="9144554" y="5147483"/>
                </a:lnTo>
                <a:lnTo>
                  <a:pt x="8654212" y="5147483"/>
                </a:lnTo>
                <a:lnTo>
                  <a:pt x="4579973" y="2575996"/>
                </a:lnTo>
                <a:close/>
                <a:moveTo>
                  <a:pt x="4570160" y="2574459"/>
                </a:moveTo>
                <a:lnTo>
                  <a:pt x="4565211" y="2575996"/>
                </a:lnTo>
                <a:lnTo>
                  <a:pt x="490972" y="5147483"/>
                </a:lnTo>
                <a:lnTo>
                  <a:pt x="629" y="5147483"/>
                </a:lnTo>
                <a:lnTo>
                  <a:pt x="630" y="4976484"/>
                </a:lnTo>
                <a:lnTo>
                  <a:pt x="4564270" y="2576289"/>
                </a:lnTo>
                <a:lnTo>
                  <a:pt x="0" y="3994264"/>
                </a:lnTo>
                <a:lnTo>
                  <a:pt x="0" y="3607878"/>
                </a:lnTo>
                <a:lnTo>
                  <a:pt x="4565931" y="2575415"/>
                </a:lnTo>
                <a:lnTo>
                  <a:pt x="4567137" y="2574781"/>
                </a:lnTo>
                <a:lnTo>
                  <a:pt x="4566244" y="2575344"/>
                </a:lnTo>
                <a:close/>
                <a:moveTo>
                  <a:pt x="630" y="286"/>
                </a:moveTo>
                <a:lnTo>
                  <a:pt x="490972" y="286"/>
                </a:lnTo>
                <a:lnTo>
                  <a:pt x="4565212" y="2571773"/>
                </a:lnTo>
                <a:lnTo>
                  <a:pt x="4567326" y="2572430"/>
                </a:lnTo>
                <a:lnTo>
                  <a:pt x="4569443" y="2572513"/>
                </a:lnTo>
                <a:lnTo>
                  <a:pt x="1786104" y="376"/>
                </a:lnTo>
                <a:lnTo>
                  <a:pt x="2192508" y="376"/>
                </a:lnTo>
                <a:lnTo>
                  <a:pt x="4569471" y="2572514"/>
                </a:lnTo>
                <a:lnTo>
                  <a:pt x="4571301" y="2572587"/>
                </a:lnTo>
                <a:lnTo>
                  <a:pt x="4569599" y="2572654"/>
                </a:lnTo>
                <a:lnTo>
                  <a:pt x="4569627" y="2572684"/>
                </a:lnTo>
                <a:lnTo>
                  <a:pt x="4569595" y="2572654"/>
                </a:lnTo>
                <a:lnTo>
                  <a:pt x="4568222" y="2572708"/>
                </a:lnTo>
                <a:lnTo>
                  <a:pt x="4570160" y="2573310"/>
                </a:lnTo>
                <a:lnTo>
                  <a:pt x="4567604" y="2572732"/>
                </a:lnTo>
                <a:lnTo>
                  <a:pt x="4566783" y="2572765"/>
                </a:lnTo>
                <a:lnTo>
                  <a:pt x="4567137" y="2572988"/>
                </a:lnTo>
                <a:lnTo>
                  <a:pt x="4566717" y="2572767"/>
                </a:lnTo>
                <a:lnTo>
                  <a:pt x="1205" y="2752816"/>
                </a:lnTo>
                <a:lnTo>
                  <a:pt x="1205" y="2392358"/>
                </a:lnTo>
                <a:lnTo>
                  <a:pt x="4565974" y="2572377"/>
                </a:lnTo>
                <a:lnTo>
                  <a:pt x="4565931" y="2572354"/>
                </a:lnTo>
                <a:lnTo>
                  <a:pt x="0" y="1539891"/>
                </a:lnTo>
                <a:lnTo>
                  <a:pt x="0" y="1153505"/>
                </a:lnTo>
                <a:lnTo>
                  <a:pt x="4564271" y="2571481"/>
                </a:lnTo>
                <a:lnTo>
                  <a:pt x="630" y="171286"/>
                </a:lnTo>
                <a:close/>
                <a:moveTo>
                  <a:pt x="9144554" y="286"/>
                </a:moveTo>
                <a:lnTo>
                  <a:pt x="9144554" y="171286"/>
                </a:lnTo>
                <a:lnTo>
                  <a:pt x="4580915" y="2571480"/>
                </a:lnTo>
                <a:lnTo>
                  <a:pt x="9145184" y="1153505"/>
                </a:lnTo>
                <a:lnTo>
                  <a:pt x="9145184" y="1539891"/>
                </a:lnTo>
                <a:lnTo>
                  <a:pt x="4579254" y="2572354"/>
                </a:lnTo>
                <a:lnTo>
                  <a:pt x="4579211" y="2572377"/>
                </a:lnTo>
                <a:lnTo>
                  <a:pt x="9143978" y="2392358"/>
                </a:lnTo>
                <a:lnTo>
                  <a:pt x="9143979" y="2752816"/>
                </a:lnTo>
                <a:lnTo>
                  <a:pt x="4578467" y="2572767"/>
                </a:lnTo>
                <a:lnTo>
                  <a:pt x="4578048" y="2572988"/>
                </a:lnTo>
                <a:lnTo>
                  <a:pt x="4578402" y="2572765"/>
                </a:lnTo>
                <a:lnTo>
                  <a:pt x="4577580" y="2572732"/>
                </a:lnTo>
                <a:lnTo>
                  <a:pt x="4575024" y="2573310"/>
                </a:lnTo>
                <a:lnTo>
                  <a:pt x="4576963" y="2572708"/>
                </a:lnTo>
                <a:lnTo>
                  <a:pt x="4575590" y="2572654"/>
                </a:lnTo>
                <a:lnTo>
                  <a:pt x="4575557" y="2572684"/>
                </a:lnTo>
                <a:lnTo>
                  <a:pt x="4575585" y="2572654"/>
                </a:lnTo>
                <a:lnTo>
                  <a:pt x="4573884" y="2572587"/>
                </a:lnTo>
                <a:lnTo>
                  <a:pt x="4575714" y="2572515"/>
                </a:lnTo>
                <a:lnTo>
                  <a:pt x="6952676" y="376"/>
                </a:lnTo>
                <a:lnTo>
                  <a:pt x="7359080" y="376"/>
                </a:lnTo>
                <a:lnTo>
                  <a:pt x="4575742" y="2572513"/>
                </a:lnTo>
                <a:lnTo>
                  <a:pt x="4577858" y="2572430"/>
                </a:lnTo>
                <a:lnTo>
                  <a:pt x="4579973" y="2571773"/>
                </a:lnTo>
                <a:lnTo>
                  <a:pt x="8654212" y="286"/>
                </a:lnTo>
                <a:close/>
                <a:moveTo>
                  <a:pt x="3219926" y="0"/>
                </a:moveTo>
                <a:lnTo>
                  <a:pt x="4568537" y="2564195"/>
                </a:lnTo>
                <a:lnTo>
                  <a:pt x="4571749" y="2549991"/>
                </a:lnTo>
                <a:lnTo>
                  <a:pt x="3779558" y="38"/>
                </a:lnTo>
                <a:lnTo>
                  <a:pt x="3996832" y="38"/>
                </a:lnTo>
                <a:lnTo>
                  <a:pt x="4572260" y="2544793"/>
                </a:lnTo>
                <a:lnTo>
                  <a:pt x="4471935" y="837"/>
                </a:lnTo>
                <a:lnTo>
                  <a:pt x="4674477" y="837"/>
                </a:lnTo>
                <a:lnTo>
                  <a:pt x="4574412" y="2538215"/>
                </a:lnTo>
                <a:lnTo>
                  <a:pt x="5148352" y="38"/>
                </a:lnTo>
                <a:lnTo>
                  <a:pt x="5365626" y="38"/>
                </a:lnTo>
                <a:lnTo>
                  <a:pt x="4574021" y="2548106"/>
                </a:lnTo>
                <a:lnTo>
                  <a:pt x="4573871" y="2551916"/>
                </a:lnTo>
                <a:lnTo>
                  <a:pt x="4576648" y="2564195"/>
                </a:lnTo>
                <a:lnTo>
                  <a:pt x="5925258" y="0"/>
                </a:lnTo>
                <a:lnTo>
                  <a:pt x="6195680" y="0"/>
                </a:lnTo>
                <a:lnTo>
                  <a:pt x="4576812" y="2564920"/>
                </a:lnTo>
                <a:lnTo>
                  <a:pt x="4577948" y="2569947"/>
                </a:lnTo>
                <a:lnTo>
                  <a:pt x="4576527" y="2565371"/>
                </a:lnTo>
                <a:lnTo>
                  <a:pt x="4573542" y="2570100"/>
                </a:lnTo>
                <a:lnTo>
                  <a:pt x="4576342" y="2564777"/>
                </a:lnTo>
                <a:lnTo>
                  <a:pt x="4573699" y="2556271"/>
                </a:lnTo>
                <a:lnTo>
                  <a:pt x="4573206" y="2568777"/>
                </a:lnTo>
                <a:lnTo>
                  <a:pt x="4572575" y="2552763"/>
                </a:lnTo>
                <a:lnTo>
                  <a:pt x="4568842" y="2564777"/>
                </a:lnTo>
                <a:lnTo>
                  <a:pt x="4571642" y="2570100"/>
                </a:lnTo>
                <a:lnTo>
                  <a:pt x="4568658" y="2565371"/>
                </a:lnTo>
                <a:lnTo>
                  <a:pt x="4567236" y="2569947"/>
                </a:lnTo>
                <a:lnTo>
                  <a:pt x="4568373" y="2564920"/>
                </a:lnTo>
                <a:lnTo>
                  <a:pt x="2949504" y="0"/>
                </a:lnTo>
                <a:close/>
              </a:path>
            </a:pathLst>
          </a:custGeom>
          <a:gradFill>
            <a:gsLst>
              <a:gs pos="0">
                <a:schemeClr val="bg1">
                  <a:alpha val="1000"/>
                </a:schemeClr>
              </a:gs>
              <a:gs pos="100000">
                <a:schemeClr val="bg1">
                  <a:alpha val="1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0" y="-836"/>
            <a:ext cx="4571386" cy="5144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8" rIns="91436" bIns="45718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1428750"/>
            <a:ext cx="3886200" cy="1295400"/>
          </a:xfrm>
        </p:spPr>
        <p:txBody>
          <a:bodyPr anchor="b" anchorCtr="0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1" y="361951"/>
            <a:ext cx="3809386" cy="4397030"/>
          </a:xfrm>
          <a:noFill/>
          <a:ln w="9525">
            <a:noFill/>
            <a:miter lim="800000"/>
          </a:ln>
          <a:effectLst/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181" indent="0">
              <a:buNone/>
              <a:defRPr sz="2800"/>
            </a:lvl2pPr>
            <a:lvl3pPr marL="914362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5" indent="0">
              <a:buNone/>
              <a:defRPr sz="2000"/>
            </a:lvl6pPr>
            <a:lvl7pPr marL="2743086" indent="0">
              <a:buNone/>
              <a:defRPr sz="2000"/>
            </a:lvl7pPr>
            <a:lvl8pPr marL="3200266" indent="0">
              <a:buNone/>
              <a:defRPr sz="2000"/>
            </a:lvl8pPr>
            <a:lvl9pPr marL="3657448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0" y="280035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500">
                <a:solidFill>
                  <a:schemeClr val="tx1"/>
                </a:solidFill>
              </a:defRPr>
            </a:lvl1pPr>
            <a:lvl2pPr marL="457181" indent="0">
              <a:buNone/>
              <a:defRPr sz="1200"/>
            </a:lvl2pPr>
            <a:lvl3pPr marL="914362" indent="0">
              <a:buNone/>
              <a:defRPr sz="1000"/>
            </a:lvl3pPr>
            <a:lvl4pPr marL="1371543" indent="0">
              <a:buNone/>
              <a:defRPr sz="900"/>
            </a:lvl4pPr>
            <a:lvl5pPr marL="1828724" indent="0">
              <a:buNone/>
              <a:defRPr sz="900"/>
            </a:lvl5pPr>
            <a:lvl6pPr marL="2285905" indent="0">
              <a:buNone/>
              <a:defRPr sz="900"/>
            </a:lvl6pPr>
            <a:lvl7pPr marL="2743086" indent="0">
              <a:buNone/>
              <a:defRPr sz="900"/>
            </a:lvl7pPr>
            <a:lvl8pPr marL="3200266" indent="0">
              <a:buNone/>
              <a:defRPr sz="900"/>
            </a:lvl8pPr>
            <a:lvl9pPr marL="365744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361950"/>
            <a:ext cx="7772400" cy="914400"/>
          </a:xfrm>
          <a:prstGeom prst="rect">
            <a:avLst/>
          </a:prstGeom>
          <a:effectLst/>
        </p:spPr>
        <p:txBody>
          <a:bodyPr vert="horz" lIns="91436" tIns="45718" rIns="91436" bIns="45718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52551"/>
            <a:ext cx="7772400" cy="3352800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4997196"/>
            <a:ext cx="10668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4997196"/>
            <a:ext cx="556260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© 2016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4997196"/>
            <a:ext cx="624840" cy="14630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A2A17EAB-8B51-5C40-8776-6683E51FA7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23" y="21342"/>
            <a:ext cx="9143977" cy="295715"/>
            <a:chOff x="23" y="21342"/>
            <a:chExt cx="9143977" cy="295715"/>
          </a:xfrm>
        </p:grpSpPr>
        <p:sp>
          <p:nvSpPr>
            <p:cNvPr id="9" name="Rectangle 6"/>
            <p:cNvSpPr>
              <a:spLocks noChangeArrowheads="1"/>
            </p:cNvSpPr>
            <p:nvPr userDrawn="1"/>
          </p:nvSpPr>
          <p:spPr bwMode="auto">
            <a:xfrm>
              <a:off x="23" y="36417"/>
              <a:ext cx="9143977" cy="274320"/>
            </a:xfrm>
            <a:prstGeom prst="rect">
              <a:avLst/>
            </a:prstGeom>
            <a:gradFill flip="none"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</p:spPr>
          <p:txBody>
            <a:bodyPr tIns="0" anchor="ctr" anchorCtr="0">
              <a:prstTxWarp prst="textNoShape">
                <a:avLst/>
              </a:prstTxWarp>
            </a:bodyPr>
            <a:lstStyle/>
            <a:p>
              <a:pPr algn="l"/>
              <a:r>
                <a:rPr lang="en-US" dirty="0" smtClean="0">
                  <a:solidFill>
                    <a:schemeClr val="tx1"/>
                  </a:solidFill>
                </a:rPr>
                <a:t>CS 3043 Social Implications Of Computing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pic>
          <p:nvPicPr>
            <p:cNvPr id="8" name="Picture 7" descr="WPI_Inst_Prim_FulClr_Rev.png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23338" y="21342"/>
              <a:ext cx="914400" cy="295715"/>
            </a:xfrm>
            <a:prstGeom prst="rect">
              <a:avLst/>
            </a:prstGeom>
          </p:spPr>
        </p:pic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362" rtl="0" eaLnBrk="1" latinLnBrk="0" hangingPunct="1">
        <a:lnSpc>
          <a:spcPct val="80000"/>
        </a:lnSpc>
        <a:spcBef>
          <a:spcPct val="0"/>
        </a:spcBef>
        <a:buNone/>
        <a:defRPr sz="27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05767" indent="-205767" algn="l" defTabSz="914362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90000"/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153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90000"/>
        <a:buFont typeface="Cambria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30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3070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83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605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440372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9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Cambria" pitchFamily="18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907" indent="-205767" algn="l" defTabSz="914362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2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5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8" algn="l" defTabSz="9143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&lt;Main Slide Statement&gt;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&lt;Supporting statements&gt;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&lt;Graphic&gt;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Keith A. Pray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  <a:latin typeface="+mj-lt"/>
              </a:rPr>
              <a:t>&lt;Your Name&gt;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726877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</a:rPr>
              <a:t>&lt;Citation&gt;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72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&lt;reference 1&gt;</a:t>
            </a:r>
          </a:p>
          <a:p>
            <a:pPr marL="0" indent="0">
              <a:buNone/>
            </a:pPr>
            <a:r>
              <a:rPr lang="en-US" dirty="0" smtClean="0"/>
              <a:t>[2] &lt;reference 2&gt;</a:t>
            </a:r>
          </a:p>
          <a:p>
            <a:pPr marL="0" indent="0">
              <a:buNone/>
            </a:pPr>
            <a:r>
              <a:rPr lang="en-US" dirty="0" smtClean="0"/>
              <a:t>[3] &lt;reference 3&gt;</a:t>
            </a:r>
          </a:p>
          <a:p>
            <a:pPr marL="0" indent="0">
              <a:buNone/>
            </a:pPr>
            <a:r>
              <a:rPr lang="en-US" dirty="0" smtClean="0"/>
              <a:t>[4] &lt;reference 4&gt;</a:t>
            </a:r>
          </a:p>
          <a:p>
            <a:pPr marL="0" indent="0">
              <a:buNone/>
            </a:pPr>
            <a:r>
              <a:rPr lang="en-US" dirty="0" smtClean="0"/>
              <a:t>[5] &lt;reference 5&gt;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Keith A. Pray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17EAB-8B51-5C40-8776-6683E51FA7A0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847114" y="372337"/>
            <a:ext cx="21796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chemeClr val="tx1"/>
                </a:solidFill>
                <a:latin typeface="+mj-lt"/>
              </a:rPr>
              <a:t>&lt;Your Name&gt;</a:t>
            </a:r>
            <a:endParaRPr lang="en-US" sz="14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329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d Radial 16x9">
  <a:themeElements>
    <a:clrScheme name="RedRadial_16x9">
      <a:dk1>
        <a:sysClr val="windowText" lastClr="000000"/>
      </a:dk1>
      <a:lt1>
        <a:sysClr val="window" lastClr="FFFFFF"/>
      </a:lt1>
      <a:dk2>
        <a:srgbClr val="960000"/>
      </a:dk2>
      <a:lt2>
        <a:srgbClr val="BCB49E"/>
      </a:lt2>
      <a:accent1>
        <a:srgbClr val="DDA859"/>
      </a:accent1>
      <a:accent2>
        <a:srgbClr val="968A68"/>
      </a:accent2>
      <a:accent3>
        <a:srgbClr val="D3432B"/>
      </a:accent3>
      <a:accent4>
        <a:srgbClr val="BD9B47"/>
      </a:accent4>
      <a:accent5>
        <a:srgbClr val="618F91"/>
      </a:accent5>
      <a:accent6>
        <a:srgbClr val="DD7323"/>
      </a:accent6>
      <a:hlink>
        <a:srgbClr val="DDA859"/>
      </a:hlink>
      <a:folHlink>
        <a:srgbClr val="968A68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xtreme Shadow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</a:schemeClr>
            </a:gs>
            <a:gs pos="65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25000" t="25000" r="25000" b="25000"/>
          </a:path>
        </a:gradFill>
        <a:gradFill flip="none" rotWithShape="1">
          <a:gsLst>
            <a:gs pos="17000">
              <a:schemeClr val="phClr"/>
            </a:gs>
            <a:gs pos="71000">
              <a:schemeClr val="phClr">
                <a:tint val="100000"/>
                <a:shade val="40000"/>
                <a:satMod val="100000"/>
              </a:schemeClr>
            </a:gs>
            <a:gs pos="100000">
              <a:schemeClr val="phClr">
                <a:shade val="5000"/>
                <a:satMod val="1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TS102804895.potx</Template>
  <TotalTime>1582</TotalTime>
  <Words>79</Words>
  <Application>Microsoft Macintosh PowerPoint</Application>
  <PresentationFormat>On-screen Show (16:9)</PresentationFormat>
  <Paragraphs>19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Red Radial 16x9</vt:lpstr>
      <vt:lpstr>&lt;Main Slide Statement&gt;</vt:lpstr>
      <vt:lpstr>References</vt:lpstr>
    </vt:vector>
  </TitlesOfParts>
  <Company>WPI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 A. Pray</dc:creator>
  <cp:lastModifiedBy>Keith A. Pray</cp:lastModifiedBy>
  <cp:revision>38</cp:revision>
  <dcterms:created xsi:type="dcterms:W3CDTF">2014-08-25T02:19:16Z</dcterms:created>
  <dcterms:modified xsi:type="dcterms:W3CDTF">2016-03-25T04:08:06Z</dcterms:modified>
</cp:coreProperties>
</file>