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handoutMasterIdLst>
    <p:handoutMasterId r:id="rId9"/>
  </p:handoutMasterIdLst>
  <p:sldIdLst>
    <p:sldId id="256" r:id="rId2"/>
    <p:sldId id="271" r:id="rId3"/>
    <p:sldId id="272" r:id="rId4"/>
    <p:sldId id="270" r:id="rId5"/>
    <p:sldId id="273"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25" autoAdjust="0"/>
    <p:restoredTop sz="81445" autoAdjust="0"/>
  </p:normalViewPr>
  <p:slideViewPr>
    <p:cSldViewPr snapToGrid="0" snapToObjects="1">
      <p:cViewPr varScale="1">
        <p:scale>
          <a:sx n="69" d="100"/>
          <a:sy n="69" d="100"/>
        </p:scale>
        <p:origin x="-112" y="-672"/>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4/5/15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4/5/15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Even more exciting than class slides, project slides!</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2015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2015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2015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2015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Group Project</a:t>
            </a:r>
            <a:br>
              <a:rPr lang="en-US" dirty="0" smtClean="0"/>
            </a:br>
            <a:r>
              <a:rPr lang="en-US" dirty="0" smtClean="0"/>
              <a:t>Movie</a:t>
            </a:r>
            <a:endParaRPr lang="en-US" dirty="0"/>
          </a:p>
        </p:txBody>
      </p:sp>
      <p:sp>
        <p:nvSpPr>
          <p:cNvPr id="4" name="Footer Placeholder 3"/>
          <p:cNvSpPr>
            <a:spLocks noGrp="1"/>
          </p:cNvSpPr>
          <p:nvPr>
            <p:ph type="ftr" sz="quarter" idx="3"/>
          </p:nvPr>
        </p:nvSpPr>
        <p:spPr/>
        <p:txBody>
          <a:bodyPr/>
          <a:lstStyle/>
          <a:p>
            <a:r>
              <a:rPr lang="en-US" smtClean="0"/>
              <a:t>© 2015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lstStyle/>
          <a:p>
            <a:r>
              <a:rPr lang="en-US" dirty="0" smtClean="0"/>
              <a:t>50% Group Web Site</a:t>
            </a:r>
          </a:p>
          <a:p>
            <a:r>
              <a:rPr lang="en-US" dirty="0" smtClean="0"/>
              <a:t>50% Group Presentation</a:t>
            </a:r>
          </a:p>
          <a:p>
            <a:r>
              <a:rPr lang="en-US" dirty="0" smtClean="0"/>
              <a:t>Each group member must submit a Self and Team Evaluation Form.</a:t>
            </a:r>
          </a:p>
          <a:p>
            <a:pPr lvl="1"/>
            <a:r>
              <a:rPr lang="en-US" dirty="0" smtClean="0"/>
              <a:t>Due last day of class</a:t>
            </a:r>
          </a:p>
          <a:p>
            <a:pPr lvl="1"/>
            <a:r>
              <a:rPr lang="en-US" dirty="0" smtClean="0"/>
              <a:t>Found on course web site</a:t>
            </a:r>
          </a:p>
          <a:p>
            <a:pPr lvl="1"/>
            <a:r>
              <a:rPr lang="en-US" dirty="0" smtClean="0"/>
              <a:t>Email is fine</a:t>
            </a:r>
          </a:p>
          <a:p>
            <a:pPr lvl="1"/>
            <a:r>
              <a:rPr lang="en-US" dirty="0" smtClean="0"/>
              <a:t>Failure to turn in will result in 50% reduction of Group Project Grade</a:t>
            </a:r>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34185340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Site</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Send </a:t>
            </a:r>
            <a:r>
              <a:rPr lang="en-US" smtClean="0"/>
              <a:t>me </a:t>
            </a:r>
            <a:r>
              <a:rPr lang="en-US" smtClean="0"/>
              <a:t>the URL</a:t>
            </a:r>
            <a:endParaRPr lang="en-US" dirty="0" smtClean="0"/>
          </a:p>
          <a:p>
            <a:r>
              <a:rPr lang="en-US" dirty="0" smtClean="0"/>
              <a:t>Post all group project material</a:t>
            </a:r>
          </a:p>
          <a:p>
            <a:r>
              <a:rPr lang="en-US" dirty="0" smtClean="0"/>
              <a:t>Viewable by all members of class</a:t>
            </a:r>
          </a:p>
          <a:p>
            <a:r>
              <a:rPr lang="en-US" dirty="0" smtClean="0"/>
              <a:t>Keep meeting minutes</a:t>
            </a:r>
          </a:p>
          <a:p>
            <a:r>
              <a:rPr lang="en-US" dirty="0"/>
              <a:t>List computing </a:t>
            </a:r>
            <a:r>
              <a:rPr lang="en-US" dirty="0" smtClean="0"/>
              <a:t>technologies</a:t>
            </a:r>
            <a:endParaRPr lang="en-US" dirty="0"/>
          </a:p>
          <a:p>
            <a:pPr lvl="1"/>
            <a:r>
              <a:rPr lang="en-US" dirty="0"/>
              <a:t>Old, current, exiting, fictional, in research, </a:t>
            </a:r>
            <a:r>
              <a:rPr lang="en-US" dirty="0" smtClean="0"/>
              <a:t>similar, dates</a:t>
            </a:r>
            <a:r>
              <a:rPr lang="en-US" dirty="0"/>
              <a:t>?</a:t>
            </a:r>
          </a:p>
          <a:p>
            <a:pPr lvl="1"/>
            <a:r>
              <a:rPr lang="en-US" dirty="0"/>
              <a:t>Use class tech timeline, fill in </a:t>
            </a:r>
            <a:r>
              <a:rPr lang="en-US" dirty="0" smtClean="0"/>
              <a:t>gaps</a:t>
            </a:r>
          </a:p>
          <a:p>
            <a:pPr lvl="1"/>
            <a:r>
              <a:rPr lang="en-US" dirty="0" smtClean="0"/>
              <a:t>Compare to older and newer movies</a:t>
            </a:r>
          </a:p>
          <a:p>
            <a:pPr lvl="1"/>
            <a:r>
              <a:rPr lang="en-US" dirty="0" smtClean="0"/>
              <a:t>Is the portrayal realistic?</a:t>
            </a:r>
          </a:p>
          <a:p>
            <a:pPr lvl="1"/>
            <a:r>
              <a:rPr lang="en-US" dirty="0" smtClean="0"/>
              <a:t>Use news, journals, etc. from the time the movie was released</a:t>
            </a:r>
            <a:endParaRPr lang="en-US" dirty="0"/>
          </a:p>
        </p:txBody>
      </p:sp>
      <p:sp>
        <p:nvSpPr>
          <p:cNvPr id="8" name="Content Placeholder 7"/>
          <p:cNvSpPr>
            <a:spLocks noGrp="1"/>
          </p:cNvSpPr>
          <p:nvPr>
            <p:ph sz="half" idx="2"/>
          </p:nvPr>
        </p:nvSpPr>
        <p:spPr/>
        <p:txBody>
          <a:bodyPr>
            <a:normAutofit fontScale="92500" lnSpcReduction="10000"/>
          </a:bodyPr>
          <a:lstStyle/>
          <a:p>
            <a:r>
              <a:rPr lang="en-US" dirty="0" smtClean="0"/>
              <a:t>Section for topics </a:t>
            </a:r>
            <a:r>
              <a:rPr lang="en-US" dirty="0"/>
              <a:t>covered in class</a:t>
            </a:r>
          </a:p>
          <a:p>
            <a:pPr lvl="1"/>
            <a:r>
              <a:rPr lang="en-US" dirty="0" smtClean="0"/>
              <a:t>If a topic is not addressed by your movie explain why</a:t>
            </a:r>
          </a:p>
          <a:p>
            <a:pPr lvl="1"/>
            <a:r>
              <a:rPr lang="en-US" dirty="0"/>
              <a:t>Critical Thinking, Ethics, and Professional Ethics are analysis tools, not </a:t>
            </a:r>
            <a:r>
              <a:rPr lang="en-US" dirty="0" smtClean="0"/>
              <a:t>topics. Chapter 1 is </a:t>
            </a:r>
            <a:r>
              <a:rPr lang="en-US" smtClean="0"/>
              <a:t>not a </a:t>
            </a:r>
            <a:r>
              <a:rPr lang="en-US" dirty="0" smtClean="0"/>
              <a:t>topic.</a:t>
            </a:r>
            <a:endParaRPr lang="en-US" dirty="0"/>
          </a:p>
          <a:p>
            <a:r>
              <a:rPr lang="en-US" dirty="0" smtClean="0"/>
              <a:t>Create plot time line</a:t>
            </a:r>
          </a:p>
          <a:p>
            <a:pPr lvl="1"/>
            <a:r>
              <a:rPr lang="en-US" dirty="0" smtClean="0"/>
              <a:t>Especially helpful if movie not chronologically ordered</a:t>
            </a:r>
          </a:p>
          <a:p>
            <a:r>
              <a:rPr lang="en-US" dirty="0" smtClean="0"/>
              <a:t>What was the movie markers’ intent with regards to computing?</a:t>
            </a:r>
          </a:p>
          <a:p>
            <a:pPr lvl="1"/>
            <a:r>
              <a:rPr lang="en-US" dirty="0" smtClean="0"/>
              <a:t>Special features, interviews with director, screen writer, author of adapted material, producer, tech consultants, etc.</a:t>
            </a:r>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9129189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Give arguments for most salient conclusions drawn</a:t>
            </a:r>
          </a:p>
          <a:p>
            <a:r>
              <a:rPr lang="en-US" dirty="0" smtClean="0"/>
              <a:t>Graded On:</a:t>
            </a:r>
          </a:p>
          <a:p>
            <a:pPr lvl="1"/>
            <a:r>
              <a:rPr lang="en-US" dirty="0" smtClean="0"/>
              <a:t>Clear speaking</a:t>
            </a:r>
          </a:p>
          <a:p>
            <a:pPr lvl="1"/>
            <a:r>
              <a:rPr lang="en-US" dirty="0" smtClean="0"/>
              <a:t>Quality of materials</a:t>
            </a:r>
          </a:p>
          <a:p>
            <a:pPr lvl="1"/>
            <a:r>
              <a:rPr lang="en-US" dirty="0" smtClean="0"/>
              <a:t>Organization</a:t>
            </a:r>
          </a:p>
          <a:p>
            <a:pPr lvl="1"/>
            <a:r>
              <a:rPr lang="en-US" dirty="0" smtClean="0"/>
              <a:t>Quality of conclusions and arguments</a:t>
            </a:r>
          </a:p>
          <a:p>
            <a:r>
              <a:rPr lang="en-US" dirty="0"/>
              <a:t>Follow Presentation Rules Of Thumb on the Presentation Guidelines page of course website</a:t>
            </a:r>
            <a:endParaRPr lang="en-US" dirty="0" smtClean="0"/>
          </a:p>
        </p:txBody>
      </p:sp>
      <p:sp>
        <p:nvSpPr>
          <p:cNvPr id="6" name="Content Placeholder 5"/>
          <p:cNvSpPr>
            <a:spLocks noGrp="1"/>
          </p:cNvSpPr>
          <p:nvPr>
            <p:ph sz="half" idx="2"/>
          </p:nvPr>
        </p:nvSpPr>
        <p:spPr/>
        <p:txBody>
          <a:bodyPr>
            <a:normAutofit/>
          </a:bodyPr>
          <a:lstStyle/>
          <a:p>
            <a:r>
              <a:rPr lang="en-US" dirty="0"/>
              <a:t>20 minutes</a:t>
            </a:r>
          </a:p>
          <a:p>
            <a:pPr lvl="1"/>
            <a:r>
              <a:rPr lang="en-US" dirty="0"/>
              <a:t>Leave ~5 for questions</a:t>
            </a:r>
          </a:p>
          <a:p>
            <a:r>
              <a:rPr lang="en-US" dirty="0" smtClean="0"/>
              <a:t>1 </a:t>
            </a:r>
            <a:r>
              <a:rPr lang="en-US" dirty="0"/>
              <a:t>or more group members may present</a:t>
            </a:r>
          </a:p>
          <a:p>
            <a:pPr lvl="1"/>
            <a:r>
              <a:rPr lang="en-US" dirty="0"/>
              <a:t>Entire group is responsible for performance of speaker(s)</a:t>
            </a:r>
          </a:p>
          <a:p>
            <a:pPr lvl="1"/>
            <a:r>
              <a:rPr lang="en-US" dirty="0"/>
              <a:t>Entire group should participate in answering questions</a:t>
            </a:r>
          </a:p>
          <a:p>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5974838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Days</a:t>
            </a:r>
            <a:endParaRPr lang="en-US" dirty="0"/>
          </a:p>
        </p:txBody>
      </p:sp>
      <p:sp>
        <p:nvSpPr>
          <p:cNvPr id="3" name="Content Placeholder 2"/>
          <p:cNvSpPr>
            <a:spLocks noGrp="1"/>
          </p:cNvSpPr>
          <p:nvPr>
            <p:ph idx="1"/>
          </p:nvPr>
        </p:nvSpPr>
        <p:spPr/>
        <p:txBody>
          <a:bodyPr>
            <a:normAutofit/>
          </a:bodyPr>
          <a:lstStyle/>
          <a:p>
            <a:r>
              <a:rPr lang="en-US" dirty="0"/>
              <a:t>If you are not presenting:</a:t>
            </a:r>
          </a:p>
          <a:p>
            <a:pPr lvl="1"/>
            <a:r>
              <a:rPr lang="en-US" dirty="0"/>
              <a:t>For each movie being presented prepare three questions about the movie and group’s work as depicted on their respective websites. </a:t>
            </a:r>
          </a:p>
          <a:p>
            <a:pPr lvl="1"/>
            <a:r>
              <a:rPr lang="en-US" dirty="0"/>
              <a:t>Questions will be handed in</a:t>
            </a:r>
          </a:p>
          <a:p>
            <a:pPr lvl="2"/>
            <a:r>
              <a:rPr lang="en-US" dirty="0"/>
              <a:t>Remember to include your name</a:t>
            </a:r>
          </a:p>
          <a:p>
            <a:pPr lvl="1"/>
            <a:r>
              <a:rPr lang="en-US" dirty="0"/>
              <a:t>Questions will be typed</a:t>
            </a:r>
          </a:p>
          <a:p>
            <a:pPr lvl="1"/>
            <a:r>
              <a:rPr lang="en-US" dirty="0"/>
              <a:t>Questions will pertain to the topics covered in this </a:t>
            </a:r>
            <a:r>
              <a:rPr lang="en-US" dirty="0" smtClean="0"/>
              <a:t>course</a:t>
            </a:r>
            <a:endParaRPr lang="en-US" dirty="0"/>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3725057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r>
              <a:rPr lang="en-US" dirty="0"/>
              <a:t>Group Project</a:t>
            </a:r>
            <a:br>
              <a:rPr lang="en-US" dirty="0"/>
            </a:br>
            <a:r>
              <a:rPr lang="en-US" dirty="0"/>
              <a:t>Movie</a:t>
            </a:r>
            <a:r>
              <a:rPr lang="en-US" dirty="0" smtClean="0"/>
              <a:t/>
            </a:r>
            <a:br>
              <a:rPr lang="en-US" dirty="0" smtClean="0"/>
            </a:br>
            <a:r>
              <a:rPr lang="en-US" dirty="0" smtClean="0"/>
              <a:t>The End</a:t>
            </a:r>
            <a:endParaRPr lang="en-US" dirty="0"/>
          </a:p>
        </p:txBody>
      </p:sp>
      <p:sp>
        <p:nvSpPr>
          <p:cNvPr id="5" name="Footer Placeholder 3"/>
          <p:cNvSpPr>
            <a:spLocks noGrp="1"/>
          </p:cNvSpPr>
          <p:nvPr>
            <p:ph type="ftr" sz="quarter" idx="4294967295"/>
          </p:nvPr>
        </p:nvSpPr>
        <p:spPr>
          <a:xfrm>
            <a:off x="0" y="4924044"/>
            <a:ext cx="5562600" cy="146304"/>
          </a:xfrm>
          <a:prstGeom prst="rect">
            <a:avLst/>
          </a:prstGeom>
        </p:spPr>
        <p:txBody>
          <a:bodyPr/>
          <a:lstStyle/>
          <a:p>
            <a:r>
              <a:rPr lang="en-US" sz="800" smtClean="0"/>
              <a:t>© 2015 Keith A. Pray</a:t>
            </a:r>
            <a:endParaRPr lang="en-US" sz="800"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6617</TotalTime>
  <Words>433</Words>
  <Application>Microsoft Macintosh PowerPoint</Application>
  <PresentationFormat>On-screen Show (16:9)</PresentationFormat>
  <Paragraphs>70</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Red Radial 16x9</vt:lpstr>
      <vt:lpstr>Group Project Movie</vt:lpstr>
      <vt:lpstr>Grading</vt:lpstr>
      <vt:lpstr>Web Site</vt:lpstr>
      <vt:lpstr>Presentation</vt:lpstr>
      <vt:lpstr>Presentation Days</vt:lpstr>
      <vt:lpstr>Group Project Movie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123</cp:revision>
  <dcterms:created xsi:type="dcterms:W3CDTF">2014-08-25T02:19:16Z</dcterms:created>
  <dcterms:modified xsi:type="dcterms:W3CDTF">2015-04-05T23:13:44Z</dcterms:modified>
</cp:coreProperties>
</file>