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25" autoAdjust="0"/>
    <p:restoredTop sz="81445" autoAdjust="0"/>
  </p:normalViewPr>
  <p:slideViewPr>
    <p:cSldViewPr snapToGrid="0" snapToObjects="1">
      <p:cViewPr varScale="1">
        <p:scale>
          <a:sx n="126" d="100"/>
          <a:sy n="126" d="100"/>
        </p:scale>
        <p:origin x="-784" y="-104"/>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9/21/14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9/21/14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Even more exciting than class slides, project slides!</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latin typeface="Arial" charset="0"/>
                <a:ea typeface="ＭＳ Ｐゴシック" charset="-128"/>
                <a:cs typeface="ＭＳ Ｐゴシック" charset="-128"/>
              </a:rPr>
              <a:t>This is the end. Any slides beyond this point are for answering questions that may arise but not needed in the main talk. Some slides may also be unfinished and are not needed but kept just in case.</a:t>
            </a:r>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smtClean="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smtClean="0"/>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2014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2014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smtClean="0"/>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smtClean="0"/>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en-US" smtClean="0"/>
              <a:t>© 2014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smtClean="0">
                  <a:solidFill>
                    <a:schemeClr val="tx1"/>
                  </a:solidFill>
                </a:rPr>
                <a:t>CS 3043 Social Implications Of Computing</a:t>
              </a:r>
              <a:endParaRPr lang="en-US" dirty="0">
                <a:solidFill>
                  <a:schemeClr val="tx1"/>
                </a:solidFill>
              </a:endParaRP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pPr algn="l"/>
            <a:r>
              <a:rPr lang="en-US" dirty="0" smtClean="0"/>
              <a:t>Group Project</a:t>
            </a:r>
            <a:br>
              <a:rPr lang="en-US" dirty="0" smtClean="0"/>
            </a:br>
            <a:r>
              <a:rPr lang="en-US" dirty="0" smtClean="0"/>
              <a:t>Movie</a:t>
            </a:r>
            <a:endParaRPr lang="en-US" dirty="0"/>
          </a:p>
        </p:txBody>
      </p:sp>
    </p:spTree>
    <p:extLst>
      <p:ext uri="{BB962C8B-B14F-4D97-AF65-F5344CB8AC3E}">
        <p14:creationId xmlns:p14="http://schemas.microsoft.com/office/powerpoint/2010/main" val="244934121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lstStyle/>
          <a:p>
            <a:r>
              <a:rPr lang="en-US" dirty="0" smtClean="0"/>
              <a:t>50% Group Web Site</a:t>
            </a:r>
          </a:p>
          <a:p>
            <a:r>
              <a:rPr lang="en-US" dirty="0" smtClean="0"/>
              <a:t>50% Group Presentation</a:t>
            </a:r>
          </a:p>
          <a:p>
            <a:r>
              <a:rPr lang="en-US" dirty="0" smtClean="0"/>
              <a:t>Each group member must submit a Self and Team Evaluation Form.</a:t>
            </a:r>
          </a:p>
          <a:p>
            <a:pPr lvl="1"/>
            <a:r>
              <a:rPr lang="en-US" dirty="0" smtClean="0"/>
              <a:t>Due last day of class</a:t>
            </a:r>
          </a:p>
          <a:p>
            <a:pPr lvl="1"/>
            <a:r>
              <a:rPr lang="en-US" dirty="0" smtClean="0"/>
              <a:t>Found on course web site</a:t>
            </a:r>
          </a:p>
          <a:p>
            <a:pPr lvl="1"/>
            <a:r>
              <a:rPr lang="en-US" dirty="0" smtClean="0"/>
              <a:t>Email is fine</a:t>
            </a:r>
          </a:p>
          <a:p>
            <a:pPr lvl="1"/>
            <a:r>
              <a:rPr lang="en-US" dirty="0" smtClean="0"/>
              <a:t>Failure to turn in will result in 50% reduction of Group Project Grade</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Site</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Send me a link to it</a:t>
            </a:r>
          </a:p>
          <a:p>
            <a:r>
              <a:rPr lang="en-US" dirty="0" smtClean="0"/>
              <a:t>Post all group project material</a:t>
            </a:r>
          </a:p>
          <a:p>
            <a:r>
              <a:rPr lang="en-US" dirty="0" smtClean="0"/>
              <a:t>Viewable by all members of class</a:t>
            </a:r>
          </a:p>
          <a:p>
            <a:r>
              <a:rPr lang="en-US" dirty="0" smtClean="0"/>
              <a:t>Keep meeting minutes</a:t>
            </a:r>
          </a:p>
          <a:p>
            <a:r>
              <a:rPr lang="en-US" dirty="0"/>
              <a:t>List computing </a:t>
            </a:r>
            <a:r>
              <a:rPr lang="en-US" dirty="0" smtClean="0"/>
              <a:t>technologies</a:t>
            </a:r>
            <a:endParaRPr lang="en-US" dirty="0"/>
          </a:p>
          <a:p>
            <a:pPr lvl="1"/>
            <a:r>
              <a:rPr lang="en-US" dirty="0"/>
              <a:t>Old, current, exiting, fictional, in research, </a:t>
            </a:r>
            <a:r>
              <a:rPr lang="en-US" dirty="0" smtClean="0"/>
              <a:t>similar, dates</a:t>
            </a:r>
            <a:r>
              <a:rPr lang="en-US" dirty="0"/>
              <a:t>?</a:t>
            </a:r>
          </a:p>
          <a:p>
            <a:pPr lvl="1"/>
            <a:r>
              <a:rPr lang="en-US" dirty="0"/>
              <a:t>Use class tech timeline, fill in </a:t>
            </a:r>
            <a:r>
              <a:rPr lang="en-US" dirty="0" smtClean="0"/>
              <a:t>gaps</a:t>
            </a:r>
          </a:p>
          <a:p>
            <a:pPr lvl="1"/>
            <a:r>
              <a:rPr lang="en-US" dirty="0" smtClean="0"/>
              <a:t>Compare to older and newer movies</a:t>
            </a:r>
          </a:p>
          <a:p>
            <a:pPr lvl="1"/>
            <a:r>
              <a:rPr lang="en-US" dirty="0" smtClean="0"/>
              <a:t>Is the portrayal realistic?</a:t>
            </a:r>
          </a:p>
          <a:p>
            <a:pPr lvl="1"/>
            <a:r>
              <a:rPr lang="en-US" dirty="0" smtClean="0"/>
              <a:t>Use news, journals, etc. from the time the movie was released</a:t>
            </a:r>
            <a:endParaRPr lang="en-US" dirty="0"/>
          </a:p>
        </p:txBody>
      </p:sp>
      <p:sp>
        <p:nvSpPr>
          <p:cNvPr id="8" name="Content Placeholder 7"/>
          <p:cNvSpPr>
            <a:spLocks noGrp="1"/>
          </p:cNvSpPr>
          <p:nvPr>
            <p:ph sz="half" idx="2"/>
          </p:nvPr>
        </p:nvSpPr>
        <p:spPr/>
        <p:txBody>
          <a:bodyPr>
            <a:normAutofit fontScale="92500" lnSpcReduction="10000"/>
          </a:bodyPr>
          <a:lstStyle/>
          <a:p>
            <a:r>
              <a:rPr lang="en-US" dirty="0" smtClean="0"/>
              <a:t>Section for topics </a:t>
            </a:r>
            <a:r>
              <a:rPr lang="en-US" dirty="0"/>
              <a:t>covered in class</a:t>
            </a:r>
          </a:p>
          <a:p>
            <a:pPr lvl="1"/>
            <a:r>
              <a:rPr lang="en-US" dirty="0" smtClean="0"/>
              <a:t>If a topic is not addressed by your movie explain why</a:t>
            </a:r>
          </a:p>
          <a:p>
            <a:pPr lvl="1"/>
            <a:r>
              <a:rPr lang="en-US" dirty="0"/>
              <a:t>Critical Thinking, Ethics, and Professional Ethics are analysis tools, not </a:t>
            </a:r>
            <a:r>
              <a:rPr lang="en-US" dirty="0" smtClean="0"/>
              <a:t>topics. </a:t>
            </a:r>
            <a:r>
              <a:rPr lang="en-US" dirty="0" smtClean="0"/>
              <a:t>Chapter 1 is </a:t>
            </a:r>
            <a:r>
              <a:rPr lang="en-US" smtClean="0"/>
              <a:t>not a </a:t>
            </a:r>
            <a:r>
              <a:rPr lang="en-US" dirty="0" smtClean="0"/>
              <a:t>topic.</a:t>
            </a:r>
            <a:endParaRPr lang="en-US" dirty="0"/>
          </a:p>
          <a:p>
            <a:r>
              <a:rPr lang="en-US" dirty="0" smtClean="0"/>
              <a:t>Create plot time line</a:t>
            </a:r>
          </a:p>
          <a:p>
            <a:pPr lvl="1"/>
            <a:r>
              <a:rPr lang="en-US" dirty="0" smtClean="0"/>
              <a:t>Especially helpful if movie not chronologically ordered</a:t>
            </a:r>
          </a:p>
          <a:p>
            <a:r>
              <a:rPr lang="en-US" dirty="0" smtClean="0"/>
              <a:t>What was the movie markers’ intent with regards to computing?</a:t>
            </a:r>
          </a:p>
          <a:p>
            <a:pPr lvl="1"/>
            <a:r>
              <a:rPr lang="en-US" dirty="0" smtClean="0"/>
              <a:t>Special features, interviews with director, screen writer, author of adapted material, producer, tech consultants, etc.</a:t>
            </a:r>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t>
            </a:r>
            <a:endParaRPr lang="en-US" dirty="0"/>
          </a:p>
        </p:txBody>
      </p:sp>
      <p:sp>
        <p:nvSpPr>
          <p:cNvPr id="3" name="Content Placeholder 2"/>
          <p:cNvSpPr>
            <a:spLocks noGrp="1"/>
          </p:cNvSpPr>
          <p:nvPr>
            <p:ph sz="half" idx="1"/>
          </p:nvPr>
        </p:nvSpPr>
        <p:spPr/>
        <p:txBody>
          <a:bodyPr>
            <a:normAutofit/>
          </a:bodyPr>
          <a:lstStyle/>
          <a:p>
            <a:r>
              <a:rPr lang="en-US" dirty="0" smtClean="0"/>
              <a:t>Give arguments for most salient conclusions drawn</a:t>
            </a:r>
          </a:p>
          <a:p>
            <a:r>
              <a:rPr lang="en-US" dirty="0" smtClean="0"/>
              <a:t>Graded On:</a:t>
            </a:r>
          </a:p>
          <a:p>
            <a:pPr lvl="1"/>
            <a:r>
              <a:rPr lang="en-US" dirty="0" smtClean="0"/>
              <a:t>Clear speaking</a:t>
            </a:r>
          </a:p>
          <a:p>
            <a:pPr lvl="1"/>
            <a:r>
              <a:rPr lang="en-US" dirty="0" smtClean="0"/>
              <a:t>Quality of materials</a:t>
            </a:r>
          </a:p>
          <a:p>
            <a:pPr lvl="1"/>
            <a:r>
              <a:rPr lang="en-US" dirty="0" smtClean="0"/>
              <a:t>Organization</a:t>
            </a:r>
          </a:p>
          <a:p>
            <a:pPr lvl="1"/>
            <a:r>
              <a:rPr lang="en-US" dirty="0" smtClean="0"/>
              <a:t>Quality of conclusions and arguments</a:t>
            </a:r>
          </a:p>
          <a:p>
            <a:r>
              <a:rPr lang="en-US" dirty="0"/>
              <a:t>Follow Presentation Rules Of Thumb on the Presentation Guidelines page of course website</a:t>
            </a:r>
            <a:endParaRPr lang="en-US" dirty="0" smtClean="0"/>
          </a:p>
        </p:txBody>
      </p:sp>
      <p:sp>
        <p:nvSpPr>
          <p:cNvPr id="6" name="Content Placeholder 5"/>
          <p:cNvSpPr>
            <a:spLocks noGrp="1"/>
          </p:cNvSpPr>
          <p:nvPr>
            <p:ph sz="half" idx="2"/>
          </p:nvPr>
        </p:nvSpPr>
        <p:spPr/>
        <p:txBody>
          <a:bodyPr>
            <a:normAutofit/>
          </a:bodyPr>
          <a:lstStyle/>
          <a:p>
            <a:r>
              <a:rPr lang="en-US" dirty="0"/>
              <a:t>20 minutes</a:t>
            </a:r>
          </a:p>
          <a:p>
            <a:pPr lvl="1"/>
            <a:r>
              <a:rPr lang="en-US" dirty="0"/>
              <a:t>Leave ~5 for questions</a:t>
            </a:r>
          </a:p>
          <a:p>
            <a:r>
              <a:rPr lang="en-US" dirty="0" smtClean="0"/>
              <a:t>1 </a:t>
            </a:r>
            <a:r>
              <a:rPr lang="en-US" dirty="0"/>
              <a:t>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en-US" smtClean="0"/>
              <a:t>© 2014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Days</a:t>
            </a:r>
            <a:endParaRPr lang="en-US" dirty="0"/>
          </a:p>
        </p:txBody>
      </p:sp>
      <p:sp>
        <p:nvSpPr>
          <p:cNvPr id="3" name="Content Placeholder 2"/>
          <p:cNvSpPr>
            <a:spLocks noGrp="1"/>
          </p:cNvSpPr>
          <p:nvPr>
            <p:ph idx="1"/>
          </p:nvPr>
        </p:nvSpPr>
        <p:spPr/>
        <p:txBody>
          <a:bodyPr>
            <a:normAutofit/>
          </a:bodyPr>
          <a:lstStyle/>
          <a:p>
            <a:r>
              <a:rPr lang="en-US" dirty="0"/>
              <a:t>If you are not presenting:</a:t>
            </a:r>
          </a:p>
          <a:p>
            <a:pPr lvl="1"/>
            <a:r>
              <a:rPr lang="en-US" dirty="0"/>
              <a:t>For each movie being presented prepare three questions about the movie and group’s work as depicted on their respective websites. </a:t>
            </a:r>
          </a:p>
          <a:p>
            <a:pPr lvl="1"/>
            <a:r>
              <a:rPr lang="en-US" dirty="0"/>
              <a:t>Questions will be handed in</a:t>
            </a:r>
          </a:p>
          <a:p>
            <a:pPr lvl="2"/>
            <a:r>
              <a:rPr lang="en-US" dirty="0"/>
              <a:t>Remember to include your name</a:t>
            </a:r>
          </a:p>
          <a:p>
            <a:pPr lvl="1"/>
            <a:r>
              <a:rPr lang="en-US" dirty="0"/>
              <a:t>Questions will be typed</a:t>
            </a:r>
          </a:p>
          <a:p>
            <a:pPr lvl="1"/>
            <a:r>
              <a:rPr lang="en-US" dirty="0"/>
              <a:t>Questions will pertain to the topics covered in this </a:t>
            </a:r>
            <a:r>
              <a:rPr lang="en-US" dirty="0" smtClean="0"/>
              <a:t>course</a:t>
            </a:r>
            <a:endParaRPr lang="en-US" dirty="0"/>
          </a:p>
        </p:txBody>
      </p:sp>
      <p:sp>
        <p:nvSpPr>
          <p:cNvPr id="5" name="Footer Placeholder 4"/>
          <p:cNvSpPr>
            <a:spLocks noGrp="1"/>
          </p:cNvSpPr>
          <p:nvPr>
            <p:ph type="ftr" sz="quarter" idx="11"/>
          </p:nvPr>
        </p:nvSpPr>
        <p:spPr/>
        <p:txBody>
          <a:bodyPr/>
          <a:lstStyle/>
          <a:p>
            <a:r>
              <a:rPr lang="en-US" smtClean="0"/>
              <a:t>© 2014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smtClean="0"/>
              <a:t>Keith A. Pray</a:t>
            </a:r>
          </a:p>
          <a:p>
            <a:pPr algn="r"/>
            <a:r>
              <a:rPr lang="en-US" dirty="0" smtClean="0"/>
              <a:t>Instructor</a:t>
            </a:r>
          </a:p>
          <a:p>
            <a:pPr algn="r"/>
            <a:endParaRPr lang="en-US" dirty="0"/>
          </a:p>
          <a:p>
            <a:r>
              <a:rPr lang="en-US" sz="2000" dirty="0" err="1"/>
              <a:t>s</a:t>
            </a:r>
            <a:r>
              <a:rPr lang="en-US" sz="2000" dirty="0" err="1" smtClean="0"/>
              <a:t>ocialimps.keithpray.net</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a:t>Movie</a:t>
            </a:r>
            <a:r>
              <a:rPr lang="en-US" dirty="0" smtClean="0"/>
              <a:t/>
            </a:r>
            <a:br>
              <a:rPr lang="en-US" dirty="0" smtClean="0"/>
            </a:br>
            <a:r>
              <a:rPr lang="en-US" dirty="0" smtClean="0"/>
              <a:t>The End</a:t>
            </a:r>
            <a:endParaRPr lang="en-US" dirty="0"/>
          </a:p>
        </p:txBody>
      </p:sp>
    </p:spTree>
    <p:extLst>
      <p:ext uri="{BB962C8B-B14F-4D97-AF65-F5344CB8AC3E}">
        <p14:creationId xmlns:p14="http://schemas.microsoft.com/office/powerpoint/2010/main" val="3675797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6345</TotalTime>
  <Words>423</Words>
  <Application>Microsoft Macintosh PowerPoint</Application>
  <PresentationFormat>On-screen Show (16:9)</PresentationFormat>
  <Paragraphs>68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Red Radial 16x9</vt:lpstr>
      <vt:lpstr>Group Project Movie</vt:lpstr>
      <vt:lpstr>Grading</vt:lpstr>
      <vt:lpstr>Web Site</vt:lpstr>
      <vt:lpstr>Presentation</vt:lpstr>
      <vt:lpstr>Presentation Days</vt:lpstr>
      <vt:lpstr>Group Project Movie The End</vt:lpstr>
    </vt:vector>
  </TitlesOfParts>
  <Company>WPI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119</cp:revision>
  <dcterms:created xsi:type="dcterms:W3CDTF">2014-08-25T02:19:16Z</dcterms:created>
  <dcterms:modified xsi:type="dcterms:W3CDTF">2014-09-22T03:02:15Z</dcterms:modified>
</cp:coreProperties>
</file>