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468" r:id="rId2"/>
    <p:sldId id="469" r:id="rId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2"/>
        </a:solidFill>
        <a:latin typeface="Times New Roman" pitchFamily="-10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290" autoAdjust="0"/>
  </p:normalViewPr>
  <p:slideViewPr>
    <p:cSldViewPr>
      <p:cViewPr varScale="1">
        <p:scale>
          <a:sx n="86" d="100"/>
          <a:sy n="86" d="100"/>
        </p:scale>
        <p:origin x="-16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fld id="{8A6B7D19-3D52-B440-887D-A96BB3E17859}" type="datetime1">
              <a:rPr lang="en-US"/>
              <a:pPr/>
              <a:t>3/26/14</a:t>
            </a:fld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fld id="{EED59815-327F-2448-B02A-6B6133750F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80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fld id="{BBCA8B03-0F9E-6843-8873-A8DAC9B368CA}" type="datetime1">
              <a:rPr lang="en-US"/>
              <a:pPr/>
              <a:t>3/26/14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fld id="{4FC883A1-F8A5-EA4E-8D73-931514293B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314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76" charset="0"/>
        <a:ea typeface="ＭＳ Ｐゴシック" pitchFamily="85" charset="-128"/>
        <a:cs typeface="ＭＳ Ｐゴシック" pitchFamily="8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76" charset="0"/>
        <a:ea typeface="ＭＳ Ｐゴシック" pitchFamily="7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76" charset="0"/>
        <a:ea typeface="ＭＳ Ｐゴシック" pitchFamily="7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76" charset="0"/>
        <a:ea typeface="ＭＳ Ｐゴシック" pitchFamily="7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76" charset="0"/>
        <a:ea typeface="ＭＳ Ｐゴシック" pitchFamily="7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&lt;Your notes here.&gt;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B1D91B5-0560-D74B-B065-4EF9F19733B0}" type="datetime1">
              <a:rPr lang="en-US" smtClean="0"/>
              <a:pPr/>
              <a:t>3/26/14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3F5EA3-DEE8-D344-835F-F2A3C84F4A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4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&lt;Your notes here.&gt;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B1D91B5-0560-D74B-B065-4EF9F19733B0}" type="datetime1">
              <a:rPr lang="en-US" smtClean="0"/>
              <a:pPr/>
              <a:t>3/26/14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3F5EA3-DEE8-D344-835F-F2A3C84F4A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4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 userDrawn="1"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 userDrawn="1"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l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18" name="Picture 2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77188" y="23813"/>
            <a:ext cx="116681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26"/>
          <p:cNvSpPr txBox="1">
            <a:spLocks noChangeArrowheads="1"/>
          </p:cNvSpPr>
          <p:nvPr userDrawn="1"/>
        </p:nvSpPr>
        <p:spPr bwMode="auto">
          <a:xfrm>
            <a:off x="1576388" y="23813"/>
            <a:ext cx="601503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500" b="1">
                <a:solidFill>
                  <a:srgbClr val="990033"/>
                </a:solidFill>
              </a:rPr>
              <a:t>CS 3043 Social Implications Of Computing</a:t>
            </a:r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76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F8CB76-10BA-F843-B765-C27E0D62F4D5}" type="datetime1">
              <a:rPr lang="en-US" smtClean="0"/>
              <a:t>3/26/14</a:t>
            </a:fld>
            <a:endParaRPr lang="en-US"/>
          </a:p>
        </p:txBody>
      </p:sp>
      <p:sp>
        <p:nvSpPr>
          <p:cNvPr id="2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79035-B002-BF45-83C7-DC5FCD0D21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348A9-559D-C74A-B5FA-7C209B08C0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8FBBB-B4E6-5648-AB57-89C0001A9C81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CC9A1-F167-624E-AD9B-86F273F05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591F1-60F4-F44E-915D-F382DEEA2C82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FE963-493D-6C4E-B686-D39790523B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A9333B-5ACD-2F45-82B6-D1464D9B7C8B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B585C-B2B2-6249-90A1-FA4771D806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EA6D0-7D03-B948-849C-796D23564EFF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37A3A-A791-1F40-8F28-DD4E2E44C6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B369E1-D45E-7842-8EBC-114E4C35312D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968C2-9B78-B349-A54C-CA72E80F8F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EAFC6-F1D7-AE4B-B9CB-7ADFFA0B4746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85CE7-7AAD-A644-95B6-3A4E77851F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0F88F-8BD1-6246-979D-A519882CEF35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19CA3-3375-ED45-8677-5A22EA2E101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8AF55-0CB4-0645-BC91-DD632299195B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BCB8D-F17A-1E4D-B026-548D455FA3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B7057-B10C-5142-9E4D-456B30156E4C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E7447-FBF4-AF4E-97B0-D3E44C184BC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CE10D4-8502-F048-95F0-46153F79A652}" type="datetime1">
              <a:rPr lang="en-US" smtClean="0"/>
              <a:t>3/26/14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r>
              <a:rPr lang="en-US" smtClean="0"/>
              <a:t>© 2014 Keith A. Pray</a:t>
            </a: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 Black" pitchFamily="-109" charset="0"/>
              </a:defRPr>
            </a:lvl1pPr>
          </a:lstStyle>
          <a:p>
            <a:fld id="{F9564B58-7962-B447-B352-DD0377332B2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18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hlink"/>
                </a:solidFill>
                <a:latin typeface="Arial" pitchFamily="-109" charset="0"/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hlink"/>
                </a:solidFill>
                <a:latin typeface="Arial" pitchFamily="-109" charset="0"/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accent2"/>
                </a:solidFill>
                <a:latin typeface="Arial" pitchFamily="-109" charset="0"/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hlink"/>
                </a:solidFill>
                <a:latin typeface="Arial" pitchFamily="-109" charset="0"/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accent2"/>
                </a:solidFill>
                <a:latin typeface="Arial" pitchFamily="-109" charset="0"/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l"/>
              <a:endParaRPr lang="en-US" sz="1800">
                <a:solidFill>
                  <a:schemeClr val="accent2"/>
                </a:solidFill>
                <a:latin typeface="Arial" pitchFamily="-109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pitchFamily="-109" charset="0"/>
              </a:defRPr>
            </a:lvl1pPr>
          </a:lstStyle>
          <a:p>
            <a:fld id="{C6427739-68B0-FE47-AA97-061DC4095CF4}" type="datetime1">
              <a:rPr lang="en-US" smtClean="0"/>
              <a:t>3/26/14</a:t>
            </a:fld>
            <a:endParaRPr lang="en-US"/>
          </a:p>
        </p:txBody>
      </p:sp>
      <p:pic>
        <p:nvPicPr>
          <p:cNvPr id="1032" name="Picture 2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77188" y="23813"/>
            <a:ext cx="116681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5" name="Text Box 23"/>
          <p:cNvSpPr txBox="1">
            <a:spLocks noChangeArrowheads="1"/>
          </p:cNvSpPr>
          <p:nvPr userDrawn="1"/>
        </p:nvSpPr>
        <p:spPr bwMode="auto">
          <a:xfrm>
            <a:off x="1568450" y="23813"/>
            <a:ext cx="6015038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2500" b="1">
                <a:solidFill>
                  <a:srgbClr val="990033"/>
                </a:solidFill>
              </a:rPr>
              <a:t>CS 3043 Social Implications Of Computing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ＭＳ Ｐゴシック" pitchFamily="85" charset="-128"/>
          <a:cs typeface="ＭＳ Ｐゴシック" pitchFamily="8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76" charset="0"/>
          <a:ea typeface="ＭＳ Ｐゴシック" pitchFamily="85" charset="-128"/>
          <a:cs typeface="ＭＳ Ｐゴシック" pitchFamily="8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76" charset="0"/>
          <a:ea typeface="ＭＳ Ｐゴシック" pitchFamily="85" charset="-128"/>
          <a:cs typeface="ＭＳ Ｐゴシック" pitchFamily="8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76" charset="0"/>
          <a:ea typeface="ＭＳ Ｐゴシック" pitchFamily="85" charset="-128"/>
          <a:cs typeface="ＭＳ Ｐゴシック" pitchFamily="8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76" charset="0"/>
          <a:ea typeface="ＭＳ Ｐゴシック" pitchFamily="85" charset="-128"/>
          <a:cs typeface="ＭＳ Ｐゴシック" pitchFamily="8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7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7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7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7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09" charset="2"/>
        <a:buChar char="n"/>
        <a:defRPr sz="3000">
          <a:solidFill>
            <a:schemeClr val="tx1"/>
          </a:solidFill>
          <a:latin typeface="+mn-lt"/>
          <a:ea typeface="ＭＳ Ｐゴシック" pitchFamily="85" charset="-128"/>
          <a:cs typeface="ＭＳ Ｐゴシック" pitchFamily="8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9" charset="2"/>
        <a:buChar char="¨"/>
        <a:defRPr sz="2000">
          <a:solidFill>
            <a:schemeClr val="tx1"/>
          </a:solidFill>
          <a:latin typeface="+mj-lt"/>
          <a:ea typeface="ＭＳ Ｐゴシック" pitchFamily="7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-109" charset="2"/>
        <a:buChar char="n"/>
        <a:defRPr sz="2400">
          <a:solidFill>
            <a:schemeClr val="tx1"/>
          </a:solidFill>
          <a:latin typeface="+mn-lt"/>
          <a:ea typeface="ＭＳ Ｐゴシック" pitchFamily="7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09" charset="2"/>
        <a:buChar char="¨"/>
        <a:defRPr>
          <a:solidFill>
            <a:schemeClr val="tx1"/>
          </a:solidFill>
          <a:latin typeface="+mj-lt"/>
          <a:ea typeface="ＭＳ Ｐゴシック" pitchFamily="7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-109" charset="2"/>
        <a:buChar char="§"/>
        <a:defRPr sz="2000">
          <a:solidFill>
            <a:schemeClr val="tx1"/>
          </a:solidFill>
          <a:latin typeface="+mn-lt"/>
          <a:ea typeface="ＭＳ Ｐゴシック" pitchFamily="7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76" charset="2"/>
        <a:buChar char="§"/>
        <a:defRPr sz="2000">
          <a:solidFill>
            <a:schemeClr val="tx1"/>
          </a:solidFill>
          <a:latin typeface="+mn-lt"/>
          <a:ea typeface="ＭＳ Ｐゴシック" pitchFamily="7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76" charset="2"/>
        <a:buChar char="§"/>
        <a:defRPr sz="2000">
          <a:solidFill>
            <a:schemeClr val="tx1"/>
          </a:solidFill>
          <a:latin typeface="+mn-lt"/>
          <a:ea typeface="ＭＳ Ｐゴシック" pitchFamily="7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76" charset="2"/>
        <a:buChar char="§"/>
        <a:defRPr sz="2000">
          <a:solidFill>
            <a:schemeClr val="tx1"/>
          </a:solidFill>
          <a:latin typeface="+mn-lt"/>
          <a:ea typeface="ＭＳ Ｐゴシック" pitchFamily="7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76" charset="2"/>
        <a:buChar char="§"/>
        <a:defRPr sz="2000">
          <a:solidFill>
            <a:schemeClr val="tx1"/>
          </a:solidFill>
          <a:latin typeface="+mn-lt"/>
          <a:ea typeface="ＭＳ Ｐゴシック" pitchFamily="7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&lt;Slide Topic&gt;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&lt;Slide information&gt;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7973" y="5867400"/>
            <a:ext cx="7342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&lt;Place citation here or at the end of slides.&gt;</a:t>
            </a:r>
            <a:endParaRPr lang="en-US" sz="1200" dirty="0">
              <a:solidFill>
                <a:schemeClr val="tx1"/>
              </a:solidFill>
            </a:endParaRPr>
          </a:p>
          <a:p>
            <a:pPr algn="l"/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847114" y="571910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9299BD2-20D5-454E-A9B2-7830D0DC7001}" type="datetime1">
              <a:rPr lang="en-US" smtClean="0"/>
              <a:t>3/26/14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9FE963-493D-6C4E-B686-D39790523B8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9292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&lt;Slide information&gt;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Keith A. Pray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47114" y="571910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E63C1AF-3214-B146-A1C1-E6B37C6C5A51}" type="datetime1">
              <a:rPr lang="en-US" smtClean="0"/>
              <a:t>3/26/14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9FE963-493D-6C4E-B686-D39790523B8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4176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Custom 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333366"/>
      </a:accent1>
      <a:accent2>
        <a:srgbClr val="9999CC"/>
      </a:accent2>
      <a:accent3>
        <a:srgbClr val="FFFFFF"/>
      </a:accent3>
      <a:accent4>
        <a:srgbClr val="000000"/>
      </a:accent4>
      <a:accent5>
        <a:srgbClr val="ADADB8"/>
      </a:accent5>
      <a:accent6>
        <a:srgbClr val="8A8AB9"/>
      </a:accent6>
      <a:hlink>
        <a:srgbClr val="3C3D44"/>
      </a:hlink>
      <a:folHlink>
        <a:srgbClr val="3F3F3F"/>
      </a:folHlink>
    </a:clrScheme>
    <a:fontScheme name="Pixel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7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76" charset="0"/>
          </a:defRPr>
        </a:defPPr>
      </a:lstStyle>
    </a:lnDef>
  </a:objectDefaults>
  <a:extraClrSchemeLst>
    <a:extraClrScheme>
      <a:clrScheme name="Pixel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333366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DADB8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X:Templates:Presentations:Designs:Pixel</Template>
  <TotalTime>66878</TotalTime>
  <Words>65</Words>
  <Application>Microsoft Macintosh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Pixel</vt:lpstr>
      <vt:lpstr>&lt;Slide Topic&gt;</vt:lpstr>
      <vt:lpstr>Sources</vt:lpstr>
    </vt:vector>
  </TitlesOfParts>
  <Manager/>
  <Company>WPI Computer Science Department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3043 Social Implications Of Computing</dc:title>
  <dc:subject/>
  <dc:creator>Keith A. Pray</dc:creator>
  <cp:keywords/>
  <dc:description/>
  <cp:lastModifiedBy>Keith A. Pray</cp:lastModifiedBy>
  <cp:revision>418</cp:revision>
  <cp:lastPrinted>2004-04-28T16:30:48Z</cp:lastPrinted>
  <dcterms:created xsi:type="dcterms:W3CDTF">2011-09-09T18:56:07Z</dcterms:created>
  <dcterms:modified xsi:type="dcterms:W3CDTF">2014-03-27T02:17:38Z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</Properties>
</file>