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8"/>
  </p:notesMasterIdLst>
  <p:sldIdLst>
    <p:sldId id="256" r:id="rId2"/>
    <p:sldId id="258" r:id="rId3"/>
    <p:sldId id="272" r:id="rId4"/>
    <p:sldId id="263" r:id="rId5"/>
    <p:sldId id="262" r:id="rId6"/>
    <p:sldId id="295" r:id="rId7"/>
    <p:sldId id="296" r:id="rId8"/>
    <p:sldId id="297" r:id="rId9"/>
    <p:sldId id="292" r:id="rId10"/>
    <p:sldId id="291" r:id="rId11"/>
    <p:sldId id="299" r:id="rId12"/>
    <p:sldId id="298" r:id="rId13"/>
    <p:sldId id="300" r:id="rId14"/>
    <p:sldId id="294" r:id="rId15"/>
    <p:sldId id="293" r:id="rId16"/>
    <p:sldId id="30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Montserrat" pitchFamily="2" charset="77"/>
      <p:regular r:id="rId23"/>
      <p:bold r:id="rId24"/>
      <p:italic r:id="rId25"/>
      <p:boldItalic r:id="rId26"/>
    </p:embeddedFont>
    <p:embeddedFont>
      <p:font typeface="Montserrat ExtraBold" panose="020F0502020204030204" pitchFamily="34" charset="0"/>
      <p:bold r:id="rId27"/>
      <p:italic r:id="rId28"/>
      <p:boldItalic r:id="rId29"/>
    </p:embeddedFont>
    <p:embeddedFont>
      <p:font typeface="Montserrat ExtraLight" panose="020F0302020204030204" pitchFamily="34" charset="0"/>
      <p:regular r:id="rId30"/>
      <p:bold r:id="rId31"/>
      <p:italic r:id="rId32"/>
      <p:boldItalic r:id="rId33"/>
    </p:embeddedFont>
    <p:embeddedFont>
      <p:font typeface="Montserrat Medium"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AF161-9CD8-33E4-E599-C169DF0D597C}" name="Wong, Nathan" initials="WN" userId="S::nkwong@wpi.edu::0030688b-835f-4c13-aa23-4c51732dd8cb" providerId="AD"/>
  <p188:author id="{2A038D74-0FB3-3C45-F893-66504069890B}" name="Dunne, Ella" initials="DE" userId="S::esdunne@wpi.edu::d8f16138-a05c-49f5-adf8-eba82a5d9e26" providerId="AD"/>
  <p188:author id="{4DCC78B1-667F-35A7-C447-9B130A1DDCA6}" name="Kushwaha, Sukriti" initials="KS" userId="S::skushwaha@wpi.edu::273c872a-485b-47ad-a1f3-b0c07452729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1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516E5-77AD-269C-7916-39CB9C536F00}" v="9" dt="2023-10-07T13:47:45.280"/>
    <p1510:client id="{02756A00-3DFC-D43B-7CEF-C4412F856D38}" v="390" dt="2023-10-09T02:41:05.736"/>
    <p1510:client id="{10A9C7B0-251A-8264-D18D-B19A939D13B6}" v="94" dt="2023-10-09T18:51:02.570"/>
    <p1510:client id="{1607DD16-41CB-25A1-8646-0444254E11E2}" v="2" dt="2023-10-02T18:57:13.960"/>
    <p1510:client id="{1E5E1760-5696-6B6A-4DCA-63BDD7AEE234}" v="114" dt="2023-10-09T21:52:02.137"/>
    <p1510:client id="{1E74D458-945A-EE84-E36F-F725FBAB5D9F}" v="91" dt="2023-10-05T18:46:55.612"/>
    <p1510:client id="{21D39AB8-126F-1472-12D8-BF20D39EC150}" v="346" dt="2023-10-02T18:57:33.738"/>
    <p1510:client id="{2733D762-299A-578F-BE31-59BCAFEB569E}" v="287" dt="2023-10-02T18:57:11.127"/>
    <p1510:client id="{2A4F17DC-F599-A306-97A3-4070EFE10398}" v="8" dt="2023-10-05T18:24:04.768"/>
    <p1510:client id="{2F35EF00-6507-1EE7-D236-5F5895491775}" v="1" dt="2023-10-09T18:23:43.441"/>
    <p1510:client id="{37FB80AC-8803-A28C-9AD2-D6FB617D4A65}" v="199" dt="2023-10-09T03:24:12.742"/>
    <p1510:client id="{3A76ED42-025F-EF9F-F4CF-DD39AD61DEFC}" v="264" dt="2023-10-09T14:20:31.839"/>
    <p1510:client id="{41B85996-3163-4486-F989-06EBA829574E}" v="27" dt="2023-10-09T00:04:23.144"/>
    <p1510:client id="{44EE0DAE-6513-4B2B-635D-76BBA00D00A2}" v="258" dt="2023-10-05T18:46:16.637"/>
    <p1510:client id="{49B342D0-CA09-7E2F-71E5-149022B6D77A}" v="546" dt="2023-10-05T18:58:02.764"/>
    <p1510:client id="{4AFF9474-68BD-A32B-D95E-18D007EAA073}" v="193" dt="2023-10-09T00:06:44.951"/>
    <p1510:client id="{5629FF0E-097F-91AA-0A4A-8E8757C0F579}" v="9" dt="2023-10-10T01:59:42.752"/>
    <p1510:client id="{56F6B519-428D-AE27-3CF6-7144BC0DCA58}" v="17" dt="2023-10-09T18:38:20.090"/>
    <p1510:client id="{5C155009-3075-8E42-EB4A-73E8031FEC40}" v="13" dt="2023-10-09T18:03:16.827"/>
    <p1510:client id="{5C668E2D-5F46-C7A6-F21E-88C5819DCD0F}" v="515" dt="2023-10-07T18:48:11.020"/>
    <p1510:client id="{68439684-7839-4425-B0B8-C4FBD6371AD7}" v="105" dt="2023-10-07T02:47:35.181"/>
    <p1510:client id="{6A7B8813-504A-C3B0-59C7-55E85C612303}" v="110" dt="2023-10-05T18:31:21.571"/>
    <p1510:client id="{73CB62DF-1F36-3ABD-1F91-A8EB5593AA24}" v="115" dt="2023-10-09T15:16:34.602"/>
    <p1510:client id="{77E799E2-10C8-9DA2-C6EB-BFB6EEBA7D59}" v="96" dt="2023-10-09T21:52:10.124"/>
    <p1510:client id="{780997F6-6C8C-1E31-9909-158E12223827}" v="1" dt="2023-10-09T21:47:08.929"/>
    <p1510:client id="{7EB2D829-3DC1-3975-E726-5C841E91344F}" v="185" dt="2023-10-08T02:25:49.042"/>
    <p1510:client id="{8A95C7D6-5A6E-42AA-B1A4-3F44BCC02252}" v="55" dt="2023-10-08T22:01:15.991"/>
    <p1510:client id="{8AC9AEAE-5585-758E-5F73-41A00BB5C67A}" v="452" dt="2023-10-06T13:38:01.833"/>
    <p1510:client id="{8D0ACBA2-6CC2-07E0-31CE-A1DF48861FF1}" v="19" vWet="20" dt="2023-10-02T18:36:22.870"/>
    <p1510:client id="{8DDE5903-65F6-0B7F-9459-EFFDB72E6F7C}" v="9" dt="2023-10-02T18:37:43.002"/>
    <p1510:client id="{95037AC4-DF2D-CE72-6C20-189C84612E15}" v="54" dt="2023-10-06T19:56:25.460"/>
    <p1510:client id="{A4F1178D-B386-E47B-0F73-7DCE741CF29D}" v="49" dt="2023-10-10T02:33:50.076"/>
    <p1510:client id="{AEB60E6F-9FBE-0DAF-E026-6980BACF7903}" v="103" dt="2023-10-08T23:59:04.190"/>
    <p1510:client id="{B84EEA5A-0822-1450-495F-3B2BA0133C80}" v="1" dt="2023-10-07T17:07:30.443"/>
    <p1510:client id="{BC0A05B9-C637-55CA-6FC3-427CFE4CD1E3}" v="172" dt="2023-10-07T17:08:44.149"/>
    <p1510:client id="{BE701A17-BAF1-A5E8-4455-51242B656C19}" v="1" dt="2023-10-10T00:41:07.191"/>
    <p1510:client id="{C0C16C0B-BD24-980A-93EA-5F22EE4C4C66}" v="299" dt="2023-10-03T20:12:43.760"/>
    <p1510:client id="{C3FCF360-6DCD-7813-77F2-0ADBC3837DFD}" v="71" dt="2023-10-10T02:21:18.427"/>
    <p1510:client id="{CBB287F3-E786-898B-46B9-B9D933F61B59}" v="154" dt="2023-10-05T18:25:28.895"/>
    <p1510:client id="{CDAEE933-854F-07EC-1DEE-D0379AC17C2F}" v="11" dt="2023-10-09T18:38:03.015"/>
    <p1510:client id="{D50224FE-8F09-863F-625D-7BEA8A06818D}" v="11" dt="2023-10-08T15:34:13.483"/>
    <p1510:client id="{E828D0D6-3BB8-5D00-4CF5-D74883306789}" v="131" dt="2023-10-09T13:28:38.261"/>
    <p1510:client id="{EE3839B3-2ECA-B9DC-DF11-7FD37B2EC5E5}" v="3" dt="2023-10-07T21:22:15.600"/>
    <p1510:client id="{EF9F074D-3753-04C3-5F3E-379AA682DFD7}" v="52" dt="2023-10-05T18:43:31.921"/>
    <p1510:client id="{F1D361A2-44FE-700F-A2FF-DF6966AB5FE2}" v="3" dt="2023-10-05T20:36:44.031"/>
    <p1510:client id="{F9AC31A0-773C-6631-9573-191FD90E65D1}" v="293" dt="2023-10-06T15:23:22.539"/>
  </p1510:revLst>
</p1510:revInfo>
</file>

<file path=ppt/tableStyles.xml><?xml version="1.0" encoding="utf-8"?>
<a:tblStyleLst xmlns:a="http://schemas.openxmlformats.org/drawingml/2006/main" def="{A9D5F74B-352D-4008-9F11-53EE73A2F1CC}">
  <a:tblStyle styleId="{A9D5F74B-352D-4008-9F11-53EE73A2F1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6"/>
    <p:restoredTop sz="85050"/>
  </p:normalViewPr>
  <p:slideViewPr>
    <p:cSldViewPr snapToGrid="0">
      <p:cViewPr varScale="1">
        <p:scale>
          <a:sx n="202" d="100"/>
          <a:sy n="202" d="100"/>
        </p:scale>
        <p:origin x="8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ne, Ella" userId="S::esdunne@wpi.edu::d8f16138-a05c-49f5-adf8-eba82a5d9e26" providerId="AD" clId="Web-{46F6D853-B1F3-4DE3-D80E-49DF5E1CF56B}"/>
    <pc:docChg chg="modSld">
      <pc:chgData name="Dunne, Ella" userId="S::esdunne@wpi.edu::d8f16138-a05c-49f5-adf8-eba82a5d9e26" providerId="AD" clId="Web-{46F6D853-B1F3-4DE3-D80E-49DF5E1CF56B}" dt="2023-10-09T02:48:34.643" v="1413"/>
      <pc:docMkLst>
        <pc:docMk/>
      </pc:docMkLst>
      <pc:sldChg chg="modNotes">
        <pc:chgData name="Dunne, Ella" userId="S::esdunne@wpi.edu::d8f16138-a05c-49f5-adf8-eba82a5d9e26" providerId="AD" clId="Web-{46F6D853-B1F3-4DE3-D80E-49DF5E1CF56B}" dt="2023-10-09T02:38:52.563" v="1004"/>
        <pc:sldMkLst>
          <pc:docMk/>
          <pc:sldMk cId="3099806772" sldId="292"/>
        </pc:sldMkLst>
      </pc:sldChg>
      <pc:sldChg chg="modNotes">
        <pc:chgData name="Dunne, Ella" userId="S::esdunne@wpi.edu::d8f16138-a05c-49f5-adf8-eba82a5d9e26" providerId="AD" clId="Web-{46F6D853-B1F3-4DE3-D80E-49DF5E1CF56B}" dt="2023-10-09T02:48:34.643" v="1413"/>
        <pc:sldMkLst>
          <pc:docMk/>
          <pc:sldMk cId="195025526" sldId="295"/>
        </pc:sldMkLst>
      </pc:sldChg>
      <pc:sldChg chg="modNotes">
        <pc:chgData name="Dunne, Ella" userId="S::esdunne@wpi.edu::d8f16138-a05c-49f5-adf8-eba82a5d9e26" providerId="AD" clId="Web-{46F6D853-B1F3-4DE3-D80E-49DF5E1CF56B}" dt="2023-10-09T02:48:09.485" v="1257"/>
        <pc:sldMkLst>
          <pc:docMk/>
          <pc:sldMk cId="842173679" sldId="299"/>
        </pc:sldMkLst>
      </pc:sldChg>
    </pc:docChg>
  </pc:docChgLst>
  <pc:docChgLst>
    <pc:chgData name="Dunne, Ella" userId="S::esdunne@wpi.edu::d8f16138-a05c-49f5-adf8-eba82a5d9e26" providerId="AD" clId="Web-{CBB287F3-E786-898B-46B9-B9D933F61B59}"/>
    <pc:docChg chg="delSld modSld">
      <pc:chgData name="Dunne, Ella" userId="S::esdunne@wpi.edu::d8f16138-a05c-49f5-adf8-eba82a5d9e26" providerId="AD" clId="Web-{CBB287F3-E786-898B-46B9-B9D933F61B59}" dt="2023-10-05T18:25:28.895" v="143" actId="14100"/>
      <pc:docMkLst>
        <pc:docMk/>
      </pc:docMkLst>
      <pc:sldChg chg="addSp modSp">
        <pc:chgData name="Dunne, Ella" userId="S::esdunne@wpi.edu::d8f16138-a05c-49f5-adf8-eba82a5d9e26" providerId="AD" clId="Web-{CBB287F3-E786-898B-46B9-B9D933F61B59}" dt="2023-10-05T18:25:28.895" v="143" actId="14100"/>
        <pc:sldMkLst>
          <pc:docMk/>
          <pc:sldMk cId="0" sldId="272"/>
        </pc:sldMkLst>
        <pc:spChg chg="add mod">
          <ac:chgData name="Dunne, Ella" userId="S::esdunne@wpi.edu::d8f16138-a05c-49f5-adf8-eba82a5d9e26" providerId="AD" clId="Web-{CBB287F3-E786-898B-46B9-B9D933F61B59}" dt="2023-10-05T18:24:12.924" v="138" actId="1076"/>
          <ac:spMkLst>
            <pc:docMk/>
            <pc:sldMk cId="0" sldId="272"/>
            <ac:spMk id="4" creationId="{AD290379-EEFC-1D50-BEE7-74620E0AD033}"/>
          </ac:spMkLst>
        </pc:spChg>
        <pc:spChg chg="add mod">
          <ac:chgData name="Dunne, Ella" userId="S::esdunne@wpi.edu::d8f16138-a05c-49f5-adf8-eba82a5d9e26" providerId="AD" clId="Web-{CBB287F3-E786-898B-46B9-B9D933F61B59}" dt="2023-10-05T18:19:56.041" v="53" actId="20577"/>
          <ac:spMkLst>
            <pc:docMk/>
            <pc:sldMk cId="0" sldId="272"/>
            <ac:spMk id="7" creationId="{42CF2480-5E85-5AD0-B912-84322606E971}"/>
          </ac:spMkLst>
        </pc:spChg>
        <pc:spChg chg="mod">
          <ac:chgData name="Dunne, Ella" userId="S::esdunne@wpi.edu::d8f16138-a05c-49f5-adf8-eba82a5d9e26" providerId="AD" clId="Web-{CBB287F3-E786-898B-46B9-B9D933F61B59}" dt="2023-10-05T18:18:09.757" v="6" actId="20577"/>
          <ac:spMkLst>
            <pc:docMk/>
            <pc:sldMk cId="0" sldId="272"/>
            <ac:spMk id="1955" creationId="{00000000-0000-0000-0000-000000000000}"/>
          </ac:spMkLst>
        </pc:spChg>
        <pc:spChg chg="mod">
          <ac:chgData name="Dunne, Ella" userId="S::esdunne@wpi.edu::d8f16138-a05c-49f5-adf8-eba82a5d9e26" providerId="AD" clId="Web-{CBB287F3-E786-898B-46B9-B9D933F61B59}" dt="2023-10-05T18:23:57.002" v="131" actId="1076"/>
          <ac:spMkLst>
            <pc:docMk/>
            <pc:sldMk cId="0" sldId="272"/>
            <ac:spMk id="1957" creationId="{00000000-0000-0000-0000-000000000000}"/>
          </ac:spMkLst>
        </pc:spChg>
        <pc:spChg chg="mod">
          <ac:chgData name="Dunne, Ella" userId="S::esdunne@wpi.edu::d8f16138-a05c-49f5-adf8-eba82a5d9e26" providerId="AD" clId="Web-{CBB287F3-E786-898B-46B9-B9D933F61B59}" dt="2023-10-05T18:25:28.895" v="143" actId="14100"/>
          <ac:spMkLst>
            <pc:docMk/>
            <pc:sldMk cId="0" sldId="272"/>
            <ac:spMk id="1958" creationId="{00000000-0000-0000-0000-000000000000}"/>
          </ac:spMkLst>
        </pc:spChg>
        <pc:spChg chg="mod">
          <ac:chgData name="Dunne, Ella" userId="S::esdunne@wpi.edu::d8f16138-a05c-49f5-adf8-eba82a5d9e26" providerId="AD" clId="Web-{CBB287F3-E786-898B-46B9-B9D933F61B59}" dt="2023-10-05T18:25:04.910" v="140" actId="14100"/>
          <ac:spMkLst>
            <pc:docMk/>
            <pc:sldMk cId="0" sldId="272"/>
            <ac:spMk id="1961" creationId="{00000000-0000-0000-0000-000000000000}"/>
          </ac:spMkLst>
        </pc:spChg>
        <pc:spChg chg="mod">
          <ac:chgData name="Dunne, Ella" userId="S::esdunne@wpi.edu::d8f16138-a05c-49f5-adf8-eba82a5d9e26" providerId="AD" clId="Web-{CBB287F3-E786-898B-46B9-B9D933F61B59}" dt="2023-10-05T18:24:07.330" v="137" actId="20577"/>
          <ac:spMkLst>
            <pc:docMk/>
            <pc:sldMk cId="0" sldId="272"/>
            <ac:spMk id="1962" creationId="{00000000-0000-0000-0000-000000000000}"/>
          </ac:spMkLst>
        </pc:spChg>
      </pc:sldChg>
      <pc:sldChg chg="del">
        <pc:chgData name="Dunne, Ella" userId="S::esdunne@wpi.edu::d8f16138-a05c-49f5-adf8-eba82a5d9e26" providerId="AD" clId="Web-{CBB287F3-E786-898B-46B9-B9D933F61B59}" dt="2023-10-05T18:16:37.567" v="0"/>
        <pc:sldMkLst>
          <pc:docMk/>
          <pc:sldMk cId="0" sldId="289"/>
        </pc:sldMkLst>
      </pc:sldChg>
    </pc:docChg>
  </pc:docChgLst>
  <pc:docChgLst>
    <pc:chgData name="Wong, Nathan" userId="S::nkwong@wpi.edu::0030688b-835f-4c13-aa23-4c51732dd8cb" providerId="AD" clId="Web-{44EE0DAE-6513-4B2B-635D-76BBA00D00A2}"/>
    <pc:docChg chg="addSld modSld">
      <pc:chgData name="Wong, Nathan" userId="S::nkwong@wpi.edu::0030688b-835f-4c13-aa23-4c51732dd8cb" providerId="AD" clId="Web-{44EE0DAE-6513-4B2B-635D-76BBA00D00A2}" dt="2023-10-05T18:46:16.637" v="242" actId="14100"/>
      <pc:docMkLst>
        <pc:docMk/>
      </pc:docMkLst>
      <pc:sldChg chg="modSp">
        <pc:chgData name="Wong, Nathan" userId="S::nkwong@wpi.edu::0030688b-835f-4c13-aa23-4c51732dd8cb" providerId="AD" clId="Web-{44EE0DAE-6513-4B2B-635D-76BBA00D00A2}" dt="2023-10-05T18:41:46.598" v="206" actId="1076"/>
        <pc:sldMkLst>
          <pc:docMk/>
          <pc:sldMk cId="0" sldId="262"/>
        </pc:sldMkLst>
        <pc:spChg chg="mod">
          <ac:chgData name="Wong, Nathan" userId="S::nkwong@wpi.edu::0030688b-835f-4c13-aa23-4c51732dd8cb" providerId="AD" clId="Web-{44EE0DAE-6513-4B2B-635D-76BBA00D00A2}" dt="2023-10-05T18:41:46.598" v="206" actId="1076"/>
          <ac:spMkLst>
            <pc:docMk/>
            <pc:sldMk cId="0" sldId="262"/>
            <ac:spMk id="215" creationId="{00000000-0000-0000-0000-000000000000}"/>
          </ac:spMkLst>
        </pc:spChg>
      </pc:sldChg>
      <pc:sldChg chg="modSp">
        <pc:chgData name="Wong, Nathan" userId="S::nkwong@wpi.edu::0030688b-835f-4c13-aa23-4c51732dd8cb" providerId="AD" clId="Web-{44EE0DAE-6513-4B2B-635D-76BBA00D00A2}" dt="2023-10-05T18:17:07.637" v="53" actId="20577"/>
        <pc:sldMkLst>
          <pc:docMk/>
          <pc:sldMk cId="0" sldId="263"/>
        </pc:sldMkLst>
        <pc:spChg chg="mod">
          <ac:chgData name="Wong, Nathan" userId="S::nkwong@wpi.edu::0030688b-835f-4c13-aa23-4c51732dd8cb" providerId="AD" clId="Web-{44EE0DAE-6513-4B2B-635D-76BBA00D00A2}" dt="2023-10-05T18:17:07.637" v="53" actId="20577"/>
          <ac:spMkLst>
            <pc:docMk/>
            <pc:sldMk cId="0" sldId="263"/>
            <ac:spMk id="16" creationId="{472ACC80-694C-F774-6EFA-0438438B1EB7}"/>
          </ac:spMkLst>
        </pc:spChg>
      </pc:sldChg>
      <pc:sldChg chg="modSp add replId">
        <pc:chgData name="Wong, Nathan" userId="S::nkwong@wpi.edu::0030688b-835f-4c13-aa23-4c51732dd8cb" providerId="AD" clId="Web-{44EE0DAE-6513-4B2B-635D-76BBA00D00A2}" dt="2023-10-05T18:36:09.542" v="188" actId="14100"/>
        <pc:sldMkLst>
          <pc:docMk/>
          <pc:sldMk cId="195025526" sldId="295"/>
        </pc:sldMkLst>
        <pc:spChg chg="mod">
          <ac:chgData name="Wong, Nathan" userId="S::nkwong@wpi.edu::0030688b-835f-4c13-aa23-4c51732dd8cb" providerId="AD" clId="Web-{44EE0DAE-6513-4B2B-635D-76BBA00D00A2}" dt="2023-10-05T18:25:52.619" v="61" actId="20577"/>
          <ac:spMkLst>
            <pc:docMk/>
            <pc:sldMk cId="195025526" sldId="295"/>
            <ac:spMk id="2" creationId="{85B847A1-77F5-CDA4-DBD5-68BFC9BD319A}"/>
          </ac:spMkLst>
        </pc:spChg>
        <pc:spChg chg="mod">
          <ac:chgData name="Wong, Nathan" userId="S::nkwong@wpi.edu::0030688b-835f-4c13-aa23-4c51732dd8cb" providerId="AD" clId="Web-{44EE0DAE-6513-4B2B-635D-76BBA00D00A2}" dt="2023-10-05T18:36:09.542" v="188" actId="14100"/>
          <ac:spMkLst>
            <pc:docMk/>
            <pc:sldMk cId="195025526" sldId="295"/>
            <ac:spMk id="3" creationId="{67A2AAE2-FDF6-D7BA-8686-0B64404E77F8}"/>
          </ac:spMkLst>
        </pc:spChg>
      </pc:sldChg>
      <pc:sldChg chg="modSp new">
        <pc:chgData name="Wong, Nathan" userId="S::nkwong@wpi.edu::0030688b-835f-4c13-aa23-4c51732dd8cb" providerId="AD" clId="Web-{44EE0DAE-6513-4B2B-635D-76BBA00D00A2}" dt="2023-10-05T18:45:40.730" v="226" actId="14100"/>
        <pc:sldMkLst>
          <pc:docMk/>
          <pc:sldMk cId="269236672" sldId="296"/>
        </pc:sldMkLst>
        <pc:spChg chg="mod">
          <ac:chgData name="Wong, Nathan" userId="S::nkwong@wpi.edu::0030688b-835f-4c13-aa23-4c51732dd8cb" providerId="AD" clId="Web-{44EE0DAE-6513-4B2B-635D-76BBA00D00A2}" dt="2023-10-05T18:45:40.730" v="226" actId="14100"/>
          <ac:spMkLst>
            <pc:docMk/>
            <pc:sldMk cId="269236672" sldId="296"/>
            <ac:spMk id="2" creationId="{4802B134-3EC3-0923-4651-88D22BF0FA9D}"/>
          </ac:spMkLst>
        </pc:spChg>
      </pc:sldChg>
      <pc:sldChg chg="modSp new">
        <pc:chgData name="Wong, Nathan" userId="S::nkwong@wpi.edu::0030688b-835f-4c13-aa23-4c51732dd8cb" providerId="AD" clId="Web-{44EE0DAE-6513-4B2B-635D-76BBA00D00A2}" dt="2023-10-05T18:46:16.637" v="242" actId="14100"/>
        <pc:sldMkLst>
          <pc:docMk/>
          <pc:sldMk cId="3120201906" sldId="297"/>
        </pc:sldMkLst>
        <pc:spChg chg="mod">
          <ac:chgData name="Wong, Nathan" userId="S::nkwong@wpi.edu::0030688b-835f-4c13-aa23-4c51732dd8cb" providerId="AD" clId="Web-{44EE0DAE-6513-4B2B-635D-76BBA00D00A2}" dt="2023-10-05T18:46:16.637" v="242" actId="14100"/>
          <ac:spMkLst>
            <pc:docMk/>
            <pc:sldMk cId="3120201906" sldId="297"/>
            <ac:spMk id="2" creationId="{77B95427-4357-D124-AE28-93B74A1E2A67}"/>
          </ac:spMkLst>
        </pc:spChg>
      </pc:sldChg>
    </pc:docChg>
  </pc:docChgLst>
  <pc:docChgLst>
    <pc:chgData name="Dunne, Ella" userId="S::esdunne@wpi.edu::d8f16138-a05c-49f5-adf8-eba82a5d9e26" providerId="AD" clId="Web-{7EB2D829-3DC1-3975-E726-5C841E91344F}"/>
    <pc:docChg chg="mod modSld">
      <pc:chgData name="Dunne, Ella" userId="S::esdunne@wpi.edu::d8f16138-a05c-49f5-adf8-eba82a5d9e26" providerId="AD" clId="Web-{7EB2D829-3DC1-3975-E726-5C841E91344F}" dt="2023-10-08T02:25:49.042" v="4532"/>
      <pc:docMkLst>
        <pc:docMk/>
      </pc:docMkLst>
      <pc:sldChg chg="modSp">
        <pc:chgData name="Dunne, Ella" userId="S::esdunne@wpi.edu::d8f16138-a05c-49f5-adf8-eba82a5d9e26" providerId="AD" clId="Web-{7EB2D829-3DC1-3975-E726-5C841E91344F}" dt="2023-10-08T01:44:58.744" v="630" actId="20577"/>
        <pc:sldMkLst>
          <pc:docMk/>
          <pc:sldMk cId="0" sldId="258"/>
        </pc:sldMkLst>
        <pc:spChg chg="mod">
          <ac:chgData name="Dunne, Ella" userId="S::esdunne@wpi.edu::d8f16138-a05c-49f5-adf8-eba82a5d9e26" providerId="AD" clId="Web-{7EB2D829-3DC1-3975-E726-5C841E91344F}" dt="2023-10-08T01:44:32.213" v="622" actId="20577"/>
          <ac:spMkLst>
            <pc:docMk/>
            <pc:sldMk cId="0" sldId="258"/>
            <ac:spMk id="178" creationId="{00000000-0000-0000-0000-000000000000}"/>
          </ac:spMkLst>
        </pc:spChg>
        <pc:spChg chg="mod">
          <ac:chgData name="Dunne, Ella" userId="S::esdunne@wpi.edu::d8f16138-a05c-49f5-adf8-eba82a5d9e26" providerId="AD" clId="Web-{7EB2D829-3DC1-3975-E726-5C841E91344F}" dt="2023-10-08T01:44:38.463" v="623" actId="20577"/>
          <ac:spMkLst>
            <pc:docMk/>
            <pc:sldMk cId="0" sldId="258"/>
            <ac:spMk id="185" creationId="{00000000-0000-0000-0000-000000000000}"/>
          </ac:spMkLst>
        </pc:spChg>
        <pc:spChg chg="mod">
          <ac:chgData name="Dunne, Ella" userId="S::esdunne@wpi.edu::d8f16138-a05c-49f5-adf8-eba82a5d9e26" providerId="AD" clId="Web-{7EB2D829-3DC1-3975-E726-5C841E91344F}" dt="2023-10-08T01:44:58.744" v="630" actId="20577"/>
          <ac:spMkLst>
            <pc:docMk/>
            <pc:sldMk cId="0" sldId="258"/>
            <ac:spMk id="186" creationId="{00000000-0000-0000-0000-000000000000}"/>
          </ac:spMkLst>
        </pc:spChg>
      </pc:sldChg>
      <pc:sldChg chg="modNotes">
        <pc:chgData name="Dunne, Ella" userId="S::esdunne@wpi.edu::d8f16138-a05c-49f5-adf8-eba82a5d9e26" providerId="AD" clId="Web-{7EB2D829-3DC1-3975-E726-5C841E91344F}" dt="2023-10-08T01:57:54.858" v="892"/>
        <pc:sldMkLst>
          <pc:docMk/>
          <pc:sldMk cId="0" sldId="263"/>
        </pc:sldMkLst>
      </pc:sldChg>
      <pc:sldChg chg="addCm modNotes">
        <pc:chgData name="Dunne, Ella" userId="S::esdunne@wpi.edu::d8f16138-a05c-49f5-adf8-eba82a5d9e26" providerId="AD" clId="Web-{7EB2D829-3DC1-3975-E726-5C841E91344F}" dt="2023-10-08T02:25:49.042" v="4532"/>
        <pc:sldMkLst>
          <pc:docMk/>
          <pc:sldMk cId="0" sldId="272"/>
        </pc:sldMkLst>
        <pc:extLst>
          <p:ext xmlns:p="http://schemas.openxmlformats.org/presentationml/2006/main" uri="{D6D511B9-2390-475A-947B-AFAB55BFBCF1}">
            <pc226:cmChg xmlns:pc226="http://schemas.microsoft.com/office/powerpoint/2022/06/main/command" chg="add">
              <pc226:chgData name="Dunne, Ella" userId="S::esdunne@wpi.edu::d8f16138-a05c-49f5-adf8-eba82a5d9e26" providerId="AD" clId="Web-{7EB2D829-3DC1-3975-E726-5C841E91344F}" dt="2023-10-08T02:25:49.042" v="4532"/>
              <pc2:cmMkLst xmlns:pc2="http://schemas.microsoft.com/office/powerpoint/2019/9/main/command">
                <pc:docMk/>
                <pc:sldMk cId="0" sldId="272"/>
                <pc2:cmMk id="{97356D44-79FD-4032-9F79-8624FD3128FA}"/>
              </pc2:cmMkLst>
            </pc226:cmChg>
          </p:ext>
        </pc:extLst>
      </pc:sldChg>
      <pc:sldChg chg="addSp delSp modSp modNotes">
        <pc:chgData name="Dunne, Ella" userId="S::esdunne@wpi.edu::d8f16138-a05c-49f5-adf8-eba82a5d9e26" providerId="AD" clId="Web-{7EB2D829-3DC1-3975-E726-5C841E91344F}" dt="2023-10-08T02:00:09.893" v="914"/>
        <pc:sldMkLst>
          <pc:docMk/>
          <pc:sldMk cId="3099806772" sldId="292"/>
        </pc:sldMkLst>
        <pc:spChg chg="mod">
          <ac:chgData name="Dunne, Ella" userId="S::esdunne@wpi.edu::d8f16138-a05c-49f5-adf8-eba82a5d9e26" providerId="AD" clId="Web-{7EB2D829-3DC1-3975-E726-5C841E91344F}" dt="2023-10-08T02:00:07.924" v="913" actId="1076"/>
          <ac:spMkLst>
            <pc:docMk/>
            <pc:sldMk cId="3099806772" sldId="292"/>
            <ac:spMk id="2" creationId="{85B847A1-77F5-CDA4-DBD5-68BFC9BD319A}"/>
          </ac:spMkLst>
        </pc:spChg>
        <pc:spChg chg="mod">
          <ac:chgData name="Dunne, Ella" userId="S::esdunne@wpi.edu::d8f16138-a05c-49f5-adf8-eba82a5d9e26" providerId="AD" clId="Web-{7EB2D829-3DC1-3975-E726-5C841E91344F}" dt="2023-10-08T01:38:12.437" v="617" actId="20577"/>
          <ac:spMkLst>
            <pc:docMk/>
            <pc:sldMk cId="3099806772" sldId="292"/>
            <ac:spMk id="3" creationId="{67A2AAE2-FDF6-D7BA-8686-0B64404E77F8}"/>
          </ac:spMkLst>
        </pc:spChg>
        <pc:spChg chg="add del">
          <ac:chgData name="Dunne, Ella" userId="S::esdunne@wpi.edu::d8f16138-a05c-49f5-adf8-eba82a5d9e26" providerId="AD" clId="Web-{7EB2D829-3DC1-3975-E726-5C841E91344F}" dt="2023-10-08T02:00:09.893" v="914"/>
          <ac:spMkLst>
            <pc:docMk/>
            <pc:sldMk cId="3099806772" sldId="292"/>
            <ac:spMk id="8" creationId="{CF04B40D-8A34-11D4-A488-D3E4377855F6}"/>
          </ac:spMkLst>
        </pc:spChg>
      </pc:sldChg>
      <pc:sldChg chg="addSp delSp modSp">
        <pc:chgData name="Dunne, Ella" userId="S::esdunne@wpi.edu::d8f16138-a05c-49f5-adf8-eba82a5d9e26" providerId="AD" clId="Web-{7EB2D829-3DC1-3975-E726-5C841E91344F}" dt="2023-10-08T02:02:35.334" v="954"/>
        <pc:sldMkLst>
          <pc:docMk/>
          <pc:sldMk cId="195025526" sldId="295"/>
        </pc:sldMkLst>
        <pc:spChg chg="mod">
          <ac:chgData name="Dunne, Ella" userId="S::esdunne@wpi.edu::d8f16138-a05c-49f5-adf8-eba82a5d9e26" providerId="AD" clId="Web-{7EB2D829-3DC1-3975-E726-5C841E91344F}" dt="2023-10-08T02:02:32.115" v="952" actId="1076"/>
          <ac:spMkLst>
            <pc:docMk/>
            <pc:sldMk cId="195025526" sldId="295"/>
            <ac:spMk id="2" creationId="{85B847A1-77F5-CDA4-DBD5-68BFC9BD319A}"/>
          </ac:spMkLst>
        </pc:spChg>
        <pc:spChg chg="add del mod">
          <ac:chgData name="Dunne, Ella" userId="S::esdunne@wpi.edu::d8f16138-a05c-49f5-adf8-eba82a5d9e26" providerId="AD" clId="Web-{7EB2D829-3DC1-3975-E726-5C841E91344F}" dt="2023-10-08T02:02:35.334" v="954"/>
          <ac:spMkLst>
            <pc:docMk/>
            <pc:sldMk cId="195025526" sldId="295"/>
            <ac:spMk id="6" creationId="{E35E3DDA-2326-876F-0DDA-B0B942C3B262}"/>
          </ac:spMkLst>
        </pc:spChg>
      </pc:sldChg>
      <pc:sldChg chg="addSp delSp modSp modNotes">
        <pc:chgData name="Dunne, Ella" userId="S::esdunne@wpi.edu::d8f16138-a05c-49f5-adf8-eba82a5d9e26" providerId="AD" clId="Web-{7EB2D829-3DC1-3975-E726-5C841E91344F}" dt="2023-10-08T02:02:16.084" v="950" actId="14100"/>
        <pc:sldMkLst>
          <pc:docMk/>
          <pc:sldMk cId="269236672" sldId="296"/>
        </pc:sldMkLst>
        <pc:spChg chg="mod">
          <ac:chgData name="Dunne, Ella" userId="S::esdunne@wpi.edu::d8f16138-a05c-49f5-adf8-eba82a5d9e26" providerId="AD" clId="Web-{7EB2D829-3DC1-3975-E726-5C841E91344F}" dt="2023-10-08T02:00:40.534" v="924" actId="1076"/>
          <ac:spMkLst>
            <pc:docMk/>
            <pc:sldMk cId="269236672" sldId="296"/>
            <ac:spMk id="2" creationId="{4802B134-3EC3-0923-4651-88D22BF0FA9D}"/>
          </ac:spMkLst>
        </pc:spChg>
        <pc:spChg chg="mod">
          <ac:chgData name="Dunne, Ella" userId="S::esdunne@wpi.edu::d8f16138-a05c-49f5-adf8-eba82a5d9e26" providerId="AD" clId="Web-{7EB2D829-3DC1-3975-E726-5C841E91344F}" dt="2023-10-08T02:02:16.084" v="950" actId="14100"/>
          <ac:spMkLst>
            <pc:docMk/>
            <pc:sldMk cId="269236672" sldId="296"/>
            <ac:spMk id="3" creationId="{AAB900B7-8BA6-8F3B-06CC-C6860B4F7DDB}"/>
          </ac:spMkLst>
        </pc:spChg>
        <pc:spChg chg="add del mod">
          <ac:chgData name="Dunne, Ella" userId="S::esdunne@wpi.edu::d8f16138-a05c-49f5-adf8-eba82a5d9e26" providerId="AD" clId="Web-{7EB2D829-3DC1-3975-E726-5C841E91344F}" dt="2023-10-08T02:00:43.722" v="926"/>
          <ac:spMkLst>
            <pc:docMk/>
            <pc:sldMk cId="269236672" sldId="296"/>
            <ac:spMk id="6" creationId="{0CFC327E-E072-F0B9-499F-0ABE4816B7FE}"/>
          </ac:spMkLst>
        </pc:spChg>
      </pc:sldChg>
      <pc:sldChg chg="addSp delSp modSp modNotes">
        <pc:chgData name="Dunne, Ella" userId="S::esdunne@wpi.edu::d8f16138-a05c-49f5-adf8-eba82a5d9e26" providerId="AD" clId="Web-{7EB2D829-3DC1-3975-E726-5C841E91344F}" dt="2023-10-08T02:05:38.558" v="958" actId="20577"/>
        <pc:sldMkLst>
          <pc:docMk/>
          <pc:sldMk cId="3120201906" sldId="297"/>
        </pc:sldMkLst>
        <pc:spChg chg="mod">
          <ac:chgData name="Dunne, Ella" userId="S::esdunne@wpi.edu::d8f16138-a05c-49f5-adf8-eba82a5d9e26" providerId="AD" clId="Web-{7EB2D829-3DC1-3975-E726-5C841E91344F}" dt="2023-10-08T02:05:38.558" v="958" actId="20577"/>
          <ac:spMkLst>
            <pc:docMk/>
            <pc:sldMk cId="3120201906" sldId="297"/>
            <ac:spMk id="2" creationId="{77B95427-4357-D124-AE28-93B74A1E2A67}"/>
          </ac:spMkLst>
        </pc:spChg>
        <pc:spChg chg="mod">
          <ac:chgData name="Dunne, Ella" userId="S::esdunne@wpi.edu::d8f16138-a05c-49f5-adf8-eba82a5d9e26" providerId="AD" clId="Web-{7EB2D829-3DC1-3975-E726-5C841E91344F}" dt="2023-10-08T00:30:52.119" v="25" actId="20577"/>
          <ac:spMkLst>
            <pc:docMk/>
            <pc:sldMk cId="3120201906" sldId="297"/>
            <ac:spMk id="3" creationId="{30561C4D-64A6-8030-C9D7-52BCFD5AA0C4}"/>
          </ac:spMkLst>
        </pc:spChg>
        <pc:spChg chg="add del mod">
          <ac:chgData name="Dunne, Ella" userId="S::esdunne@wpi.edu::d8f16138-a05c-49f5-adf8-eba82a5d9e26" providerId="AD" clId="Web-{7EB2D829-3DC1-3975-E726-5C841E91344F}" dt="2023-10-08T02:00:25.018" v="921"/>
          <ac:spMkLst>
            <pc:docMk/>
            <pc:sldMk cId="3120201906" sldId="297"/>
            <ac:spMk id="8" creationId="{2500FD9C-A7E7-7BEB-EE13-D5C41A9A87F6}"/>
          </ac:spMkLst>
        </pc:spChg>
      </pc:sldChg>
      <pc:sldChg chg="addSp delSp modSp addCm">
        <pc:chgData name="Dunne, Ella" userId="S::esdunne@wpi.edu::d8f16138-a05c-49f5-adf8-eba82a5d9e26" providerId="AD" clId="Web-{7EB2D829-3DC1-3975-E726-5C841E91344F}" dt="2023-10-08T01:59:49.877" v="908"/>
        <pc:sldMkLst>
          <pc:docMk/>
          <pc:sldMk cId="1490200326" sldId="298"/>
        </pc:sldMkLst>
        <pc:spChg chg="mod">
          <ac:chgData name="Dunne, Ella" userId="S::esdunne@wpi.edu::d8f16138-a05c-49f5-adf8-eba82a5d9e26" providerId="AD" clId="Web-{7EB2D829-3DC1-3975-E726-5C841E91344F}" dt="2023-10-08T01:59:48.064" v="907" actId="1076"/>
          <ac:spMkLst>
            <pc:docMk/>
            <pc:sldMk cId="1490200326" sldId="298"/>
            <ac:spMk id="2" creationId="{85B847A1-77F5-CDA4-DBD5-68BFC9BD319A}"/>
          </ac:spMkLst>
        </pc:spChg>
        <pc:spChg chg="add del">
          <ac:chgData name="Dunne, Ella" userId="S::esdunne@wpi.edu::d8f16138-a05c-49f5-adf8-eba82a5d9e26" providerId="AD" clId="Web-{7EB2D829-3DC1-3975-E726-5C841E91344F}" dt="2023-10-08T01:59:40.798" v="905"/>
          <ac:spMkLst>
            <pc:docMk/>
            <pc:sldMk cId="1490200326" sldId="298"/>
            <ac:spMk id="6" creationId="{5DDE10F5-AC1F-CF5F-F039-F54A935009F0}"/>
          </ac:spMkLst>
        </pc:spChg>
        <pc:spChg chg="add del">
          <ac:chgData name="Dunne, Ella" userId="S::esdunne@wpi.edu::d8f16138-a05c-49f5-adf8-eba82a5d9e26" providerId="AD" clId="Web-{7EB2D829-3DC1-3975-E726-5C841E91344F}" dt="2023-10-08T01:59:49.877" v="908"/>
          <ac:spMkLst>
            <pc:docMk/>
            <pc:sldMk cId="1490200326" sldId="298"/>
            <ac:spMk id="8" creationId="{59775B20-8B11-DFEB-2FDF-61F71882EDF0}"/>
          </ac:spMkLst>
        </pc:spChg>
        <pc:extLst>
          <p:ext xmlns:p="http://schemas.openxmlformats.org/presentationml/2006/main" uri="{D6D511B9-2390-475A-947B-AFAB55BFBCF1}">
            <pc226:cmChg xmlns:pc226="http://schemas.microsoft.com/office/powerpoint/2022/06/main/command" chg="add">
              <pc226:chgData name="Dunne, Ella" userId="S::esdunne@wpi.edu::d8f16138-a05c-49f5-adf8-eba82a5d9e26" providerId="AD" clId="Web-{7EB2D829-3DC1-3975-E726-5C841E91344F}" dt="2023-10-08T01:40:52.144" v="620"/>
              <pc2:cmMkLst xmlns:pc2="http://schemas.microsoft.com/office/powerpoint/2019/9/main/command">
                <pc:docMk/>
                <pc:sldMk cId="1490200326" sldId="298"/>
                <pc2:cmMk id="{3F27E3A3-75D2-4A95-B54B-4D776B4B618C}"/>
              </pc2:cmMkLst>
            </pc226:cmChg>
          </p:ext>
        </pc:extLst>
      </pc:sldChg>
      <pc:sldChg chg="addSp delSp modSp">
        <pc:chgData name="Dunne, Ella" userId="S::esdunne@wpi.edu::d8f16138-a05c-49f5-adf8-eba82a5d9e26" providerId="AD" clId="Web-{7EB2D829-3DC1-3975-E726-5C841E91344F}" dt="2023-10-08T02:00:00.190" v="911"/>
        <pc:sldMkLst>
          <pc:docMk/>
          <pc:sldMk cId="842173679" sldId="299"/>
        </pc:sldMkLst>
        <pc:spChg chg="mod">
          <ac:chgData name="Dunne, Ella" userId="S::esdunne@wpi.edu::d8f16138-a05c-49f5-adf8-eba82a5d9e26" providerId="AD" clId="Web-{7EB2D829-3DC1-3975-E726-5C841E91344F}" dt="2023-10-08T01:59:58.830" v="910" actId="1076"/>
          <ac:spMkLst>
            <pc:docMk/>
            <pc:sldMk cId="842173679" sldId="299"/>
            <ac:spMk id="2" creationId="{CA117B7C-B31C-B270-5F70-DA169EF51C65}"/>
          </ac:spMkLst>
        </pc:spChg>
        <pc:spChg chg="add del">
          <ac:chgData name="Dunne, Ella" userId="S::esdunne@wpi.edu::d8f16138-a05c-49f5-adf8-eba82a5d9e26" providerId="AD" clId="Web-{7EB2D829-3DC1-3975-E726-5C841E91344F}" dt="2023-10-08T02:00:00.190" v="911"/>
          <ac:spMkLst>
            <pc:docMk/>
            <pc:sldMk cId="842173679" sldId="299"/>
            <ac:spMk id="5" creationId="{A059EB87-A91A-2702-0CC4-B3314226E0C8}"/>
          </ac:spMkLst>
        </pc:spChg>
      </pc:sldChg>
      <pc:sldChg chg="addSp delSp modSp modCm">
        <pc:chgData name="Dunne, Ella" userId="S::esdunne@wpi.edu::d8f16138-a05c-49f5-adf8-eba82a5d9e26" providerId="AD" clId="Web-{7EB2D829-3DC1-3975-E726-5C841E91344F}" dt="2023-10-08T01:59:35.548" v="903"/>
        <pc:sldMkLst>
          <pc:docMk/>
          <pc:sldMk cId="4089667839" sldId="300"/>
        </pc:sldMkLst>
        <pc:spChg chg="mod">
          <ac:chgData name="Dunne, Ella" userId="S::esdunne@wpi.edu::d8f16138-a05c-49f5-adf8-eba82a5d9e26" providerId="AD" clId="Web-{7EB2D829-3DC1-3975-E726-5C841E91344F}" dt="2023-10-08T01:59:32.439" v="902" actId="1076"/>
          <ac:spMkLst>
            <pc:docMk/>
            <pc:sldMk cId="4089667839" sldId="300"/>
            <ac:spMk id="2" creationId="{85B847A1-77F5-CDA4-DBD5-68BFC9BD319A}"/>
          </ac:spMkLst>
        </pc:spChg>
        <pc:spChg chg="add del">
          <ac:chgData name="Dunne, Ella" userId="S::esdunne@wpi.edu::d8f16138-a05c-49f5-adf8-eba82a5d9e26" providerId="AD" clId="Web-{7EB2D829-3DC1-3975-E726-5C841E91344F}" dt="2023-10-08T01:59:35.548" v="903"/>
          <ac:spMkLst>
            <pc:docMk/>
            <pc:sldMk cId="4089667839" sldId="300"/>
            <ac:spMk id="6" creationId="{54F64305-52DA-8710-1F9B-CD777BB51092}"/>
          </ac:spMkLst>
        </pc:spChg>
        <pc:extLst>
          <p:ext xmlns:p="http://schemas.openxmlformats.org/presentationml/2006/main" uri="{D6D511B9-2390-475A-947B-AFAB55BFBCF1}">
            <pc226:cmChg xmlns:pc226="http://schemas.microsoft.com/office/powerpoint/2022/06/main/command" chg="">
              <pc226:chgData name="Dunne, Ella" userId="S::esdunne@wpi.edu::d8f16138-a05c-49f5-adf8-eba82a5d9e26" providerId="AD" clId="Web-{7EB2D829-3DC1-3975-E726-5C841E91344F}" dt="2023-10-08T01:40:12.956" v="619"/>
              <pc2:cmMkLst xmlns:pc2="http://schemas.microsoft.com/office/powerpoint/2019/9/main/command">
                <pc:docMk/>
                <pc:sldMk cId="4089667839" sldId="300"/>
                <pc2:cmMk id="{412F05C2-8726-4301-A2FA-E15474E38822}"/>
              </pc2:cmMkLst>
              <pc226:cmRplyChg chg="add">
                <pc226:chgData name="Dunne, Ella" userId="S::esdunne@wpi.edu::d8f16138-a05c-49f5-adf8-eba82a5d9e26" providerId="AD" clId="Web-{7EB2D829-3DC1-3975-E726-5C841E91344F}" dt="2023-10-08T01:40:12.956" v="619"/>
                <pc2:cmRplyMkLst xmlns:pc2="http://schemas.microsoft.com/office/powerpoint/2019/9/main/command">
                  <pc:docMk/>
                  <pc:sldMk cId="4089667839" sldId="300"/>
                  <pc2:cmMk id="{412F05C2-8726-4301-A2FA-E15474E38822}"/>
                  <pc2:cmRplyMk id="{69F4B08F-F1DD-4041-9FE4-A9DCD0FDDCCC}"/>
                </pc2:cmRplyMkLst>
              </pc226:cmRplyChg>
            </pc226:cmChg>
          </p:ext>
        </pc:extLst>
      </pc:sldChg>
    </pc:docChg>
  </pc:docChgLst>
  <pc:docChgLst>
    <pc:chgData name="Dunne, Ella" userId="S::esdunne@wpi.edu::d8f16138-a05c-49f5-adf8-eba82a5d9e26" providerId="AD" clId="Web-{1607DD16-41CB-25A1-8646-0444254E11E2}"/>
    <pc:docChg chg="modSld">
      <pc:chgData name="Dunne, Ella" userId="S::esdunne@wpi.edu::d8f16138-a05c-49f5-adf8-eba82a5d9e26" providerId="AD" clId="Web-{1607DD16-41CB-25A1-8646-0444254E11E2}" dt="2023-10-02T18:57:13.960" v="1" actId="20577"/>
      <pc:docMkLst>
        <pc:docMk/>
      </pc:docMkLst>
      <pc:sldChg chg="modSp">
        <pc:chgData name="Dunne, Ella" userId="S::esdunne@wpi.edu::d8f16138-a05c-49f5-adf8-eba82a5d9e26" providerId="AD" clId="Web-{1607DD16-41CB-25A1-8646-0444254E11E2}" dt="2023-10-02T18:57:13.960" v="1" actId="20577"/>
        <pc:sldMkLst>
          <pc:docMk/>
          <pc:sldMk cId="3720998798" sldId="294"/>
        </pc:sldMkLst>
        <pc:spChg chg="mod">
          <ac:chgData name="Dunne, Ella" userId="S::esdunne@wpi.edu::d8f16138-a05c-49f5-adf8-eba82a5d9e26" providerId="AD" clId="Web-{1607DD16-41CB-25A1-8646-0444254E11E2}" dt="2023-10-02T18:57:13.960" v="1" actId="20577"/>
          <ac:spMkLst>
            <pc:docMk/>
            <pc:sldMk cId="3720998798" sldId="294"/>
            <ac:spMk id="215" creationId="{00000000-0000-0000-0000-000000000000}"/>
          </ac:spMkLst>
        </pc:spChg>
      </pc:sldChg>
    </pc:docChg>
  </pc:docChgLst>
  <pc:docChgLst>
    <pc:chgData name="Wong, Nathan" userId="S::nkwong@wpi.edu::0030688b-835f-4c13-aa23-4c51732dd8cb" providerId="AD" clId="Web-{F9AC31A0-773C-6631-9573-191FD90E65D1}"/>
    <pc:docChg chg="modSld">
      <pc:chgData name="Wong, Nathan" userId="S::nkwong@wpi.edu::0030688b-835f-4c13-aa23-4c51732dd8cb" providerId="AD" clId="Web-{F9AC31A0-773C-6631-9573-191FD90E65D1}" dt="2023-10-06T15:23:22.539" v="295" actId="1076"/>
      <pc:docMkLst>
        <pc:docMk/>
      </pc:docMkLst>
      <pc:sldChg chg="modSp modNotes">
        <pc:chgData name="Wong, Nathan" userId="S::nkwong@wpi.edu::0030688b-835f-4c13-aa23-4c51732dd8cb" providerId="AD" clId="Web-{F9AC31A0-773C-6631-9573-191FD90E65D1}" dt="2023-10-06T15:23:22.539" v="295" actId="1076"/>
        <pc:sldMkLst>
          <pc:docMk/>
          <pc:sldMk cId="269236672" sldId="296"/>
        </pc:sldMkLst>
        <pc:spChg chg="mod">
          <ac:chgData name="Wong, Nathan" userId="S::nkwong@wpi.edu::0030688b-835f-4c13-aa23-4c51732dd8cb" providerId="AD" clId="Web-{F9AC31A0-773C-6631-9573-191FD90E65D1}" dt="2023-10-06T15:21:28.016" v="229" actId="1076"/>
          <ac:spMkLst>
            <pc:docMk/>
            <pc:sldMk cId="269236672" sldId="296"/>
            <ac:spMk id="2" creationId="{4802B134-3EC3-0923-4651-88D22BF0FA9D}"/>
          </ac:spMkLst>
        </pc:spChg>
        <pc:spChg chg="mod">
          <ac:chgData name="Wong, Nathan" userId="S::nkwong@wpi.edu::0030688b-835f-4c13-aa23-4c51732dd8cb" providerId="AD" clId="Web-{F9AC31A0-773C-6631-9573-191FD90E65D1}" dt="2023-10-06T15:23:22.539" v="295" actId="1076"/>
          <ac:spMkLst>
            <pc:docMk/>
            <pc:sldMk cId="269236672" sldId="296"/>
            <ac:spMk id="3" creationId="{AAB900B7-8BA6-8F3B-06CC-C6860B4F7DDB}"/>
          </ac:spMkLst>
        </pc:spChg>
      </pc:sldChg>
    </pc:docChg>
  </pc:docChgLst>
  <pc:docChgLst>
    <pc:chgData name="Kushwaha, Sukriti" userId="S::skushwaha@wpi.edu::273c872a-485b-47ad-a1f3-b0c074527295" providerId="AD" clId="Web-{B84EEA5A-0822-1450-495F-3B2BA0133C80}"/>
    <pc:docChg chg="modSld">
      <pc:chgData name="Kushwaha, Sukriti" userId="S::skushwaha@wpi.edu::273c872a-485b-47ad-a1f3-b0c074527295" providerId="AD" clId="Web-{B84EEA5A-0822-1450-495F-3B2BA0133C80}" dt="2023-10-07T17:07:30.443" v="0" actId="1076"/>
      <pc:docMkLst>
        <pc:docMk/>
      </pc:docMkLst>
      <pc:sldChg chg="modSp">
        <pc:chgData name="Kushwaha, Sukriti" userId="S::skushwaha@wpi.edu::273c872a-485b-47ad-a1f3-b0c074527295" providerId="AD" clId="Web-{B84EEA5A-0822-1450-495F-3B2BA0133C80}" dt="2023-10-07T17:07:30.443" v="0" actId="1076"/>
        <pc:sldMkLst>
          <pc:docMk/>
          <pc:sldMk cId="0" sldId="272"/>
        </pc:sldMkLst>
        <pc:spChg chg="mod">
          <ac:chgData name="Kushwaha, Sukriti" userId="S::skushwaha@wpi.edu::273c872a-485b-47ad-a1f3-b0c074527295" providerId="AD" clId="Web-{B84EEA5A-0822-1450-495F-3B2BA0133C80}" dt="2023-10-07T17:07:30.443" v="0" actId="1076"/>
          <ac:spMkLst>
            <pc:docMk/>
            <pc:sldMk cId="0" sldId="272"/>
            <ac:spMk id="1962" creationId="{00000000-0000-0000-0000-000000000000}"/>
          </ac:spMkLst>
        </pc:spChg>
      </pc:sldChg>
    </pc:docChg>
  </pc:docChgLst>
  <pc:docChgLst>
    <pc:chgData name="Doan, Kenneth" userId="S::kmdoan@wpi.edu::ad78933a-a277-40d3-b97e-75893c07648c" providerId="AD" clId="Web-{21D39AB8-126F-1472-12D8-BF20D39EC150}"/>
    <pc:docChg chg="modSld">
      <pc:chgData name="Doan, Kenneth" userId="S::kmdoan@wpi.edu::ad78933a-a277-40d3-b97e-75893c07648c" providerId="AD" clId="Web-{21D39AB8-126F-1472-12D8-BF20D39EC150}" dt="2023-10-02T18:57:33.738" v="315" actId="1076"/>
      <pc:docMkLst>
        <pc:docMk/>
      </pc:docMkLst>
      <pc:sldChg chg="modSp">
        <pc:chgData name="Doan, Kenneth" userId="S::kmdoan@wpi.edu::ad78933a-a277-40d3-b97e-75893c07648c" providerId="AD" clId="Web-{21D39AB8-126F-1472-12D8-BF20D39EC150}" dt="2023-10-02T18:34:01.377" v="20" actId="20577"/>
        <pc:sldMkLst>
          <pc:docMk/>
          <pc:sldMk cId="0" sldId="256"/>
        </pc:sldMkLst>
        <pc:spChg chg="mod">
          <ac:chgData name="Doan, Kenneth" userId="S::kmdoan@wpi.edu::ad78933a-a277-40d3-b97e-75893c07648c" providerId="AD" clId="Web-{21D39AB8-126F-1472-12D8-BF20D39EC150}" dt="2023-10-02T18:34:01.377" v="20" actId="20577"/>
          <ac:spMkLst>
            <pc:docMk/>
            <pc:sldMk cId="0" sldId="256"/>
            <ac:spMk id="162" creationId="{00000000-0000-0000-0000-000000000000}"/>
          </ac:spMkLst>
        </pc:spChg>
        <pc:spChg chg="mod">
          <ac:chgData name="Doan, Kenneth" userId="S::kmdoan@wpi.edu::ad78933a-a277-40d3-b97e-75893c07648c" providerId="AD" clId="Web-{21D39AB8-126F-1472-12D8-BF20D39EC150}" dt="2023-10-02T18:33:06.734" v="18" actId="20577"/>
          <ac:spMkLst>
            <pc:docMk/>
            <pc:sldMk cId="0" sldId="256"/>
            <ac:spMk id="163" creationId="{00000000-0000-0000-0000-000000000000}"/>
          </ac:spMkLst>
        </pc:spChg>
        <pc:spChg chg="mod">
          <ac:chgData name="Doan, Kenneth" userId="S::kmdoan@wpi.edu::ad78933a-a277-40d3-b97e-75893c07648c" providerId="AD" clId="Web-{21D39AB8-126F-1472-12D8-BF20D39EC150}" dt="2023-10-02T18:32:40.515" v="12" actId="20577"/>
          <ac:spMkLst>
            <pc:docMk/>
            <pc:sldMk cId="0" sldId="256"/>
            <ac:spMk id="164" creationId="{00000000-0000-0000-0000-000000000000}"/>
          </ac:spMkLst>
        </pc:spChg>
      </pc:sldChg>
      <pc:sldChg chg="modSp">
        <pc:chgData name="Doan, Kenneth" userId="S::kmdoan@wpi.edu::ad78933a-a277-40d3-b97e-75893c07648c" providerId="AD" clId="Web-{21D39AB8-126F-1472-12D8-BF20D39EC150}" dt="2023-10-02T18:37:06.961" v="49" actId="20577"/>
        <pc:sldMkLst>
          <pc:docMk/>
          <pc:sldMk cId="0" sldId="258"/>
        </pc:sldMkLst>
        <pc:spChg chg="mod">
          <ac:chgData name="Doan, Kenneth" userId="S::kmdoan@wpi.edu::ad78933a-a277-40d3-b97e-75893c07648c" providerId="AD" clId="Web-{21D39AB8-126F-1472-12D8-BF20D39EC150}" dt="2023-10-02T18:36:15.569" v="36" actId="20577"/>
          <ac:spMkLst>
            <pc:docMk/>
            <pc:sldMk cId="0" sldId="258"/>
            <ac:spMk id="5" creationId="{49CBFD90-AFED-58E6-AE1A-3BBBA0CED9E4}"/>
          </ac:spMkLst>
        </pc:spChg>
        <pc:spChg chg="mod">
          <ac:chgData name="Doan, Kenneth" userId="S::kmdoan@wpi.edu::ad78933a-a277-40d3-b97e-75893c07648c" providerId="AD" clId="Web-{21D39AB8-126F-1472-12D8-BF20D39EC150}" dt="2023-10-02T18:36:35.804" v="42" actId="20577"/>
          <ac:spMkLst>
            <pc:docMk/>
            <pc:sldMk cId="0" sldId="258"/>
            <ac:spMk id="180" creationId="{00000000-0000-0000-0000-000000000000}"/>
          </ac:spMkLst>
        </pc:spChg>
        <pc:spChg chg="mod">
          <ac:chgData name="Doan, Kenneth" userId="S::kmdoan@wpi.edu::ad78933a-a277-40d3-b97e-75893c07648c" providerId="AD" clId="Web-{21D39AB8-126F-1472-12D8-BF20D39EC150}" dt="2023-10-02T18:35:19.833" v="32" actId="20577"/>
          <ac:spMkLst>
            <pc:docMk/>
            <pc:sldMk cId="0" sldId="258"/>
            <ac:spMk id="181" creationId="{00000000-0000-0000-0000-000000000000}"/>
          </ac:spMkLst>
        </pc:spChg>
        <pc:spChg chg="mod">
          <ac:chgData name="Doan, Kenneth" userId="S::kmdoan@wpi.edu::ad78933a-a277-40d3-b97e-75893c07648c" providerId="AD" clId="Web-{21D39AB8-126F-1472-12D8-BF20D39EC150}" dt="2023-10-02T18:37:06.961" v="49" actId="20577"/>
          <ac:spMkLst>
            <pc:docMk/>
            <pc:sldMk cId="0" sldId="258"/>
            <ac:spMk id="182" creationId="{00000000-0000-0000-0000-000000000000}"/>
          </ac:spMkLst>
        </pc:spChg>
        <pc:spChg chg="mod">
          <ac:chgData name="Doan, Kenneth" userId="S::kmdoan@wpi.edu::ad78933a-a277-40d3-b97e-75893c07648c" providerId="AD" clId="Web-{21D39AB8-126F-1472-12D8-BF20D39EC150}" dt="2023-10-02T18:34:50.879" v="28" actId="20577"/>
          <ac:spMkLst>
            <pc:docMk/>
            <pc:sldMk cId="0" sldId="258"/>
            <ac:spMk id="183" creationId="{00000000-0000-0000-0000-000000000000}"/>
          </ac:spMkLst>
        </pc:spChg>
      </pc:sldChg>
      <pc:sldChg chg="addSp delSp modSp">
        <pc:chgData name="Doan, Kenneth" userId="S::kmdoan@wpi.edu::ad78933a-a277-40d3-b97e-75893c07648c" providerId="AD" clId="Web-{21D39AB8-126F-1472-12D8-BF20D39EC150}" dt="2023-10-02T18:57:33.738" v="315" actId="1076"/>
        <pc:sldMkLst>
          <pc:docMk/>
          <pc:sldMk cId="0" sldId="263"/>
        </pc:sldMkLst>
        <pc:spChg chg="add mod">
          <ac:chgData name="Doan, Kenneth" userId="S::kmdoan@wpi.edu::ad78933a-a277-40d3-b97e-75893c07648c" providerId="AD" clId="Web-{21D39AB8-126F-1472-12D8-BF20D39EC150}" dt="2023-10-02T18:49:06.471" v="227" actId="1076"/>
          <ac:spMkLst>
            <pc:docMk/>
            <pc:sldMk cId="0" sldId="263"/>
            <ac:spMk id="4" creationId="{B7D7C4B8-D3C8-C83B-6BDA-7DA325303286}"/>
          </ac:spMkLst>
        </pc:spChg>
        <pc:spChg chg="add mod">
          <ac:chgData name="Doan, Kenneth" userId="S::kmdoan@wpi.edu::ad78933a-a277-40d3-b97e-75893c07648c" providerId="AD" clId="Web-{21D39AB8-126F-1472-12D8-BF20D39EC150}" dt="2023-10-02T18:49:37.034" v="252" actId="20577"/>
          <ac:spMkLst>
            <pc:docMk/>
            <pc:sldMk cId="0" sldId="263"/>
            <ac:spMk id="8" creationId="{A0682550-7A90-D32F-48DA-96841836AA3C}"/>
          </ac:spMkLst>
        </pc:spChg>
        <pc:spChg chg="add mod">
          <ac:chgData name="Doan, Kenneth" userId="S::kmdoan@wpi.edu::ad78933a-a277-40d3-b97e-75893c07648c" providerId="AD" clId="Web-{21D39AB8-126F-1472-12D8-BF20D39EC150}" dt="2023-10-02T18:49:06.486" v="228" actId="1076"/>
          <ac:spMkLst>
            <pc:docMk/>
            <pc:sldMk cId="0" sldId="263"/>
            <ac:spMk id="11" creationId="{186C3F2F-40AE-D008-E3A2-5FE10E182803}"/>
          </ac:spMkLst>
        </pc:spChg>
        <pc:spChg chg="add mod">
          <ac:chgData name="Doan, Kenneth" userId="S::kmdoan@wpi.edu::ad78933a-a277-40d3-b97e-75893c07648c" providerId="AD" clId="Web-{21D39AB8-126F-1472-12D8-BF20D39EC150}" dt="2023-10-02T18:50:23.364" v="271" actId="20577"/>
          <ac:spMkLst>
            <pc:docMk/>
            <pc:sldMk cId="0" sldId="263"/>
            <ac:spMk id="13" creationId="{6C698510-37B7-3464-C819-E3164F122628}"/>
          </ac:spMkLst>
        </pc:spChg>
        <pc:spChg chg="add del">
          <ac:chgData name="Doan, Kenneth" userId="S::kmdoan@wpi.edu::ad78933a-a277-40d3-b97e-75893c07648c" providerId="AD" clId="Web-{21D39AB8-126F-1472-12D8-BF20D39EC150}" dt="2023-10-02T18:44:18.679" v="111"/>
          <ac:spMkLst>
            <pc:docMk/>
            <pc:sldMk cId="0" sldId="263"/>
            <ac:spMk id="15" creationId="{EA348888-CAAA-1798-A53F-A6E534999CE4}"/>
          </ac:spMkLst>
        </pc:spChg>
        <pc:spChg chg="add del">
          <ac:chgData name="Doan, Kenneth" userId="S::kmdoan@wpi.edu::ad78933a-a277-40d3-b97e-75893c07648c" providerId="AD" clId="Web-{21D39AB8-126F-1472-12D8-BF20D39EC150}" dt="2023-10-02T18:44:23.648" v="112"/>
          <ac:spMkLst>
            <pc:docMk/>
            <pc:sldMk cId="0" sldId="263"/>
            <ac:spMk id="17" creationId="{763F975D-7DD6-E21B-CB0D-A6BA3FEF0BC2}"/>
          </ac:spMkLst>
        </pc:spChg>
        <pc:spChg chg="add del mod">
          <ac:chgData name="Doan, Kenneth" userId="S::kmdoan@wpi.edu::ad78933a-a277-40d3-b97e-75893c07648c" providerId="AD" clId="Web-{21D39AB8-126F-1472-12D8-BF20D39EC150}" dt="2023-10-02T18:53:40.683" v="292"/>
          <ac:spMkLst>
            <pc:docMk/>
            <pc:sldMk cId="0" sldId="263"/>
            <ac:spMk id="25" creationId="{457150EC-7DF9-8596-A228-4BEFC5F80FAC}"/>
          </ac:spMkLst>
        </pc:spChg>
        <pc:spChg chg="add mod">
          <ac:chgData name="Doan, Kenneth" userId="S::kmdoan@wpi.edu::ad78933a-a277-40d3-b97e-75893c07648c" providerId="AD" clId="Web-{21D39AB8-126F-1472-12D8-BF20D39EC150}" dt="2023-10-02T18:49:06.549" v="232" actId="1076"/>
          <ac:spMkLst>
            <pc:docMk/>
            <pc:sldMk cId="0" sldId="263"/>
            <ac:spMk id="27" creationId="{04F24BA2-219C-5111-5855-C3BA515AF828}"/>
          </ac:spMkLst>
        </pc:spChg>
        <pc:spChg chg="add mod">
          <ac:chgData name="Doan, Kenneth" userId="S::kmdoan@wpi.edu::ad78933a-a277-40d3-b97e-75893c07648c" providerId="AD" clId="Web-{21D39AB8-126F-1472-12D8-BF20D39EC150}" dt="2023-10-02T18:49:06.549" v="233" actId="1076"/>
          <ac:spMkLst>
            <pc:docMk/>
            <pc:sldMk cId="0" sldId="263"/>
            <ac:spMk id="29" creationId="{076F417E-A353-01A8-0CAF-E77C99CD0AA6}"/>
          </ac:spMkLst>
        </pc:spChg>
        <pc:spChg chg="add mod">
          <ac:chgData name="Doan, Kenneth" userId="S::kmdoan@wpi.edu::ad78933a-a277-40d3-b97e-75893c07648c" providerId="AD" clId="Web-{21D39AB8-126F-1472-12D8-BF20D39EC150}" dt="2023-10-02T18:49:06.564" v="234" actId="1076"/>
          <ac:spMkLst>
            <pc:docMk/>
            <pc:sldMk cId="0" sldId="263"/>
            <ac:spMk id="31" creationId="{C2DF9820-6053-CE93-50BB-F4CAA4B227A0}"/>
          </ac:spMkLst>
        </pc:spChg>
        <pc:spChg chg="add del">
          <ac:chgData name="Doan, Kenneth" userId="S::kmdoan@wpi.edu::ad78933a-a277-40d3-b97e-75893c07648c" providerId="AD" clId="Web-{21D39AB8-126F-1472-12D8-BF20D39EC150}" dt="2023-10-02T18:44:02.288" v="110"/>
          <ac:spMkLst>
            <pc:docMk/>
            <pc:sldMk cId="0" sldId="263"/>
            <ac:spMk id="42" creationId="{ADDA043B-60A6-D2E9-F508-09A9FE547D75}"/>
          </ac:spMkLst>
        </pc:spChg>
        <pc:spChg chg="add del">
          <ac:chgData name="Doan, Kenneth" userId="S::kmdoan@wpi.edu::ad78933a-a277-40d3-b97e-75893c07648c" providerId="AD" clId="Web-{21D39AB8-126F-1472-12D8-BF20D39EC150}" dt="2023-10-02T18:44:02.288" v="109"/>
          <ac:spMkLst>
            <pc:docMk/>
            <pc:sldMk cId="0" sldId="263"/>
            <ac:spMk id="44" creationId="{C8486805-E5AA-6A1A-70A8-01ED5A6071DB}"/>
          </ac:spMkLst>
        </pc:spChg>
        <pc:spChg chg="add del">
          <ac:chgData name="Doan, Kenneth" userId="S::kmdoan@wpi.edu::ad78933a-a277-40d3-b97e-75893c07648c" providerId="AD" clId="Web-{21D39AB8-126F-1472-12D8-BF20D39EC150}" dt="2023-10-02T18:44:02.288" v="108"/>
          <ac:spMkLst>
            <pc:docMk/>
            <pc:sldMk cId="0" sldId="263"/>
            <ac:spMk id="46" creationId="{BCC050F1-8CD7-1B88-B31C-D7BC37A9B777}"/>
          </ac:spMkLst>
        </pc:spChg>
        <pc:spChg chg="add del">
          <ac:chgData name="Doan, Kenneth" userId="S::kmdoan@wpi.edu::ad78933a-a277-40d3-b97e-75893c07648c" providerId="AD" clId="Web-{21D39AB8-126F-1472-12D8-BF20D39EC150}" dt="2023-10-02T18:44:02.288" v="107"/>
          <ac:spMkLst>
            <pc:docMk/>
            <pc:sldMk cId="0" sldId="263"/>
            <ac:spMk id="48" creationId="{4116692F-2C1C-A2E7-6F32-546794B68946}"/>
          </ac:spMkLst>
        </pc:spChg>
        <pc:spChg chg="add del">
          <ac:chgData name="Doan, Kenneth" userId="S::kmdoan@wpi.edu::ad78933a-a277-40d3-b97e-75893c07648c" providerId="AD" clId="Web-{21D39AB8-126F-1472-12D8-BF20D39EC150}" dt="2023-10-02T18:44:02.288" v="106"/>
          <ac:spMkLst>
            <pc:docMk/>
            <pc:sldMk cId="0" sldId="263"/>
            <ac:spMk id="50" creationId="{343513D9-03FF-F056-35F9-914DFB6E4D93}"/>
          </ac:spMkLst>
        </pc:spChg>
        <pc:spChg chg="add del">
          <ac:chgData name="Doan, Kenneth" userId="S::kmdoan@wpi.edu::ad78933a-a277-40d3-b97e-75893c07648c" providerId="AD" clId="Web-{21D39AB8-126F-1472-12D8-BF20D39EC150}" dt="2023-10-02T18:44:02.288" v="105"/>
          <ac:spMkLst>
            <pc:docMk/>
            <pc:sldMk cId="0" sldId="263"/>
            <ac:spMk id="52" creationId="{BD0D5541-7880-B3E1-F5FB-5B701D7D7DC4}"/>
          </ac:spMkLst>
        </pc:spChg>
        <pc:spChg chg="add del">
          <ac:chgData name="Doan, Kenneth" userId="S::kmdoan@wpi.edu::ad78933a-a277-40d3-b97e-75893c07648c" providerId="AD" clId="Web-{21D39AB8-126F-1472-12D8-BF20D39EC150}" dt="2023-10-02T18:44:02.288" v="101"/>
          <ac:spMkLst>
            <pc:docMk/>
            <pc:sldMk cId="0" sldId="263"/>
            <ac:spMk id="60" creationId="{8006D9B1-3267-AA67-5A5B-8BF5159E27A5}"/>
          </ac:spMkLst>
        </pc:spChg>
        <pc:spChg chg="add del">
          <ac:chgData name="Doan, Kenneth" userId="S::kmdoan@wpi.edu::ad78933a-a277-40d3-b97e-75893c07648c" providerId="AD" clId="Web-{21D39AB8-126F-1472-12D8-BF20D39EC150}" dt="2023-10-02T18:44:02.288" v="100"/>
          <ac:spMkLst>
            <pc:docMk/>
            <pc:sldMk cId="0" sldId="263"/>
            <ac:spMk id="62" creationId="{BE69FFEE-B787-205E-D12E-76D53FE5AAC6}"/>
          </ac:spMkLst>
        </pc:spChg>
        <pc:spChg chg="add del">
          <ac:chgData name="Doan, Kenneth" userId="S::kmdoan@wpi.edu::ad78933a-a277-40d3-b97e-75893c07648c" providerId="AD" clId="Web-{21D39AB8-126F-1472-12D8-BF20D39EC150}" dt="2023-10-02T18:44:02.288" v="99"/>
          <ac:spMkLst>
            <pc:docMk/>
            <pc:sldMk cId="0" sldId="263"/>
            <ac:spMk id="192" creationId="{CEECBFE1-B948-F327-E1E1-DC86D6984D98}"/>
          </ac:spMkLst>
        </pc:spChg>
        <pc:spChg chg="add del">
          <ac:chgData name="Doan, Kenneth" userId="S::kmdoan@wpi.edu::ad78933a-a277-40d3-b97e-75893c07648c" providerId="AD" clId="Web-{21D39AB8-126F-1472-12D8-BF20D39EC150}" dt="2023-10-02T18:44:02.288" v="98"/>
          <ac:spMkLst>
            <pc:docMk/>
            <pc:sldMk cId="0" sldId="263"/>
            <ac:spMk id="194" creationId="{C6FEB386-804B-1843-FD1F-1D72C588A8DB}"/>
          </ac:spMkLst>
        </pc:spChg>
        <pc:spChg chg="add mod">
          <ac:chgData name="Doan, Kenneth" userId="S::kmdoan@wpi.edu::ad78933a-a277-40d3-b97e-75893c07648c" providerId="AD" clId="Web-{21D39AB8-126F-1472-12D8-BF20D39EC150}" dt="2023-10-02T18:47:08.888" v="186" actId="20577"/>
          <ac:spMkLst>
            <pc:docMk/>
            <pc:sldMk cId="0" sldId="263"/>
            <ac:spMk id="205" creationId="{8354DA54-372B-5430-2142-2E3E2595AD36}"/>
          </ac:spMkLst>
        </pc:spChg>
        <pc:spChg chg="add mod">
          <ac:chgData name="Doan, Kenneth" userId="S::kmdoan@wpi.edu::ad78933a-a277-40d3-b97e-75893c07648c" providerId="AD" clId="Web-{21D39AB8-126F-1472-12D8-BF20D39EC150}" dt="2023-10-02T18:49:54.519" v="264" actId="20577"/>
          <ac:spMkLst>
            <pc:docMk/>
            <pc:sldMk cId="0" sldId="263"/>
            <ac:spMk id="207" creationId="{F4CB53E0-3526-4607-F72D-CF2DF348C2FB}"/>
          </ac:spMkLst>
        </pc:spChg>
        <pc:spChg chg="add mod">
          <ac:chgData name="Doan, Kenneth" userId="S::kmdoan@wpi.edu::ad78933a-a277-40d3-b97e-75893c07648c" providerId="AD" clId="Web-{21D39AB8-126F-1472-12D8-BF20D39EC150}" dt="2023-10-02T18:48:25.235" v="212" actId="1076"/>
          <ac:spMkLst>
            <pc:docMk/>
            <pc:sldMk cId="0" sldId="263"/>
            <ac:spMk id="209" creationId="{B5DAD62D-0391-B810-8CA0-E55BED8C9E82}"/>
          </ac:spMkLst>
        </pc:spChg>
        <pc:spChg chg="add mod">
          <ac:chgData name="Doan, Kenneth" userId="S::kmdoan@wpi.edu::ad78933a-a277-40d3-b97e-75893c07648c" providerId="AD" clId="Web-{21D39AB8-126F-1472-12D8-BF20D39EC150}" dt="2023-10-02T18:48:11.781" v="211" actId="20577"/>
          <ac:spMkLst>
            <pc:docMk/>
            <pc:sldMk cId="0" sldId="263"/>
            <ac:spMk id="211" creationId="{CC956E16-A69F-7078-C5B2-3C68E41E2000}"/>
          </ac:spMkLst>
        </pc:spChg>
        <pc:spChg chg="add mod">
          <ac:chgData name="Doan, Kenneth" userId="S::kmdoan@wpi.edu::ad78933a-a277-40d3-b97e-75893c07648c" providerId="AD" clId="Web-{21D39AB8-126F-1472-12D8-BF20D39EC150}" dt="2023-10-02T18:51:18.803" v="290" actId="20577"/>
          <ac:spMkLst>
            <pc:docMk/>
            <pc:sldMk cId="0" sldId="263"/>
            <ac:spMk id="213" creationId="{9B06FE3C-BB48-D23E-40EF-1EA5D799DD6B}"/>
          </ac:spMkLst>
        </pc:spChg>
        <pc:spChg chg="add mod">
          <ac:chgData name="Doan, Kenneth" userId="S::kmdoan@wpi.edu::ad78933a-a277-40d3-b97e-75893c07648c" providerId="AD" clId="Web-{21D39AB8-126F-1472-12D8-BF20D39EC150}" dt="2023-10-02T18:48:25.250" v="214" actId="1076"/>
          <ac:spMkLst>
            <pc:docMk/>
            <pc:sldMk cId="0" sldId="263"/>
            <ac:spMk id="216" creationId="{16ADA9C4-938A-7DAF-AA75-5A3CB14098F0}"/>
          </ac:spMkLst>
        </pc:spChg>
        <pc:spChg chg="add mod">
          <ac:chgData name="Doan, Kenneth" userId="S::kmdoan@wpi.edu::ad78933a-a277-40d3-b97e-75893c07648c" providerId="AD" clId="Web-{21D39AB8-126F-1472-12D8-BF20D39EC150}" dt="2023-10-02T18:46:57.404" v="177" actId="1076"/>
          <ac:spMkLst>
            <pc:docMk/>
            <pc:sldMk cId="0" sldId="263"/>
            <ac:spMk id="217" creationId="{7A5B255D-80D9-BD3A-F945-3751F9DA5028}"/>
          </ac:spMkLst>
        </pc:spChg>
        <pc:spChg chg="add mod">
          <ac:chgData name="Doan, Kenneth" userId="S::kmdoan@wpi.edu::ad78933a-a277-40d3-b97e-75893c07648c" providerId="AD" clId="Web-{21D39AB8-126F-1472-12D8-BF20D39EC150}" dt="2023-10-02T18:46:57.419" v="178" actId="1076"/>
          <ac:spMkLst>
            <pc:docMk/>
            <pc:sldMk cId="0" sldId="263"/>
            <ac:spMk id="218" creationId="{B2196330-311C-0457-7916-D1A834F9C09B}"/>
          </ac:spMkLst>
        </pc:spChg>
        <pc:spChg chg="add mod">
          <ac:chgData name="Doan, Kenneth" userId="S::kmdoan@wpi.edu::ad78933a-a277-40d3-b97e-75893c07648c" providerId="AD" clId="Web-{21D39AB8-126F-1472-12D8-BF20D39EC150}" dt="2023-10-02T18:51:05.803" v="281" actId="20577"/>
          <ac:spMkLst>
            <pc:docMk/>
            <pc:sldMk cId="0" sldId="263"/>
            <ac:spMk id="231" creationId="{35C6A550-E6BA-4339-392C-95434F9748A5}"/>
          </ac:spMkLst>
        </pc:spChg>
        <pc:spChg chg="add del mod">
          <ac:chgData name="Doan, Kenneth" userId="S::kmdoan@wpi.edu::ad78933a-a277-40d3-b97e-75893c07648c" providerId="AD" clId="Web-{21D39AB8-126F-1472-12D8-BF20D39EC150}" dt="2023-10-02T18:53:57.746" v="297"/>
          <ac:spMkLst>
            <pc:docMk/>
            <pc:sldMk cId="0" sldId="263"/>
            <ac:spMk id="232" creationId="{E0B376FF-6A9E-5278-02F1-4ED5F211C8B7}"/>
          </ac:spMkLst>
        </pc:spChg>
        <pc:spChg chg="add del mod">
          <ac:chgData name="Doan, Kenneth" userId="S::kmdoan@wpi.edu::ad78933a-a277-40d3-b97e-75893c07648c" providerId="AD" clId="Web-{21D39AB8-126F-1472-12D8-BF20D39EC150}" dt="2023-10-02T18:54:14.247" v="302"/>
          <ac:spMkLst>
            <pc:docMk/>
            <pc:sldMk cId="0" sldId="263"/>
            <ac:spMk id="233" creationId="{CB18B305-8B69-5796-34FB-61B8E5BCF4C9}"/>
          </ac:spMkLst>
        </pc:spChg>
        <pc:spChg chg="add del mod">
          <ac:chgData name="Doan, Kenneth" userId="S::kmdoan@wpi.edu::ad78933a-a277-40d3-b97e-75893c07648c" providerId="AD" clId="Web-{21D39AB8-126F-1472-12D8-BF20D39EC150}" dt="2023-10-02T18:54:47.092" v="311"/>
          <ac:spMkLst>
            <pc:docMk/>
            <pc:sldMk cId="0" sldId="263"/>
            <ac:spMk id="234" creationId="{B2D7AC61-017C-9803-0B47-373DB4A72267}"/>
          </ac:spMkLst>
        </pc:spChg>
        <pc:spChg chg="add del mod">
          <ac:chgData name="Doan, Kenneth" userId="S::kmdoan@wpi.edu::ad78933a-a277-40d3-b97e-75893c07648c" providerId="AD" clId="Web-{21D39AB8-126F-1472-12D8-BF20D39EC150}" dt="2023-10-02T18:54:44.842" v="310"/>
          <ac:spMkLst>
            <pc:docMk/>
            <pc:sldMk cId="0" sldId="263"/>
            <ac:spMk id="235" creationId="{349ABAD5-3E3A-73F3-FFEB-4F418D0D8B1D}"/>
          </ac:spMkLst>
        </pc:spChg>
        <pc:grpChg chg="add mod">
          <ac:chgData name="Doan, Kenneth" userId="S::kmdoan@wpi.edu::ad78933a-a277-40d3-b97e-75893c07648c" providerId="AD" clId="Web-{21D39AB8-126F-1472-12D8-BF20D39EC150}" dt="2023-10-02T18:49:06.580" v="235" actId="1076"/>
          <ac:grpSpMkLst>
            <pc:docMk/>
            <pc:sldMk cId="0" sldId="263"/>
            <ac:grpSpMk id="36" creationId="{157E66E8-E699-7A3E-4FFC-C8470B21A957}"/>
          </ac:grpSpMkLst>
        </pc:grpChg>
        <pc:grpChg chg="add del mod">
          <ac:chgData name="Doan, Kenneth" userId="S::kmdoan@wpi.edu::ad78933a-a277-40d3-b97e-75893c07648c" providerId="AD" clId="Web-{21D39AB8-126F-1472-12D8-BF20D39EC150}" dt="2023-10-02T18:53:49.293" v="293"/>
          <ac:grpSpMkLst>
            <pc:docMk/>
            <pc:sldMk cId="0" sldId="263"/>
            <ac:grpSpMk id="40" creationId="{DF9433DF-F4F0-2767-75B3-7B379662A4EB}"/>
          </ac:grpSpMkLst>
        </pc:grpChg>
        <pc:grpChg chg="add del">
          <ac:chgData name="Doan, Kenneth" userId="S::kmdoan@wpi.edu::ad78933a-a277-40d3-b97e-75893c07648c" providerId="AD" clId="Web-{21D39AB8-126F-1472-12D8-BF20D39EC150}" dt="2023-10-02T18:44:02.288" v="97"/>
          <ac:grpSpMkLst>
            <pc:docMk/>
            <pc:sldMk cId="0" sldId="263"/>
            <ac:grpSpMk id="199" creationId="{79D560A1-5416-DDB6-29BA-D60C79DAA48F}"/>
          </ac:grpSpMkLst>
        </pc:grpChg>
        <pc:grpChg chg="add del">
          <ac:chgData name="Doan, Kenneth" userId="S::kmdoan@wpi.edu::ad78933a-a277-40d3-b97e-75893c07648c" providerId="AD" clId="Web-{21D39AB8-126F-1472-12D8-BF20D39EC150}" dt="2023-10-02T18:44:02.288" v="96"/>
          <ac:grpSpMkLst>
            <pc:docMk/>
            <pc:sldMk cId="0" sldId="263"/>
            <ac:grpSpMk id="203" creationId="{252388CE-CA02-A16F-3165-0A37B311B0E1}"/>
          </ac:grpSpMkLst>
        </pc:grpChg>
        <pc:grpChg chg="add mod">
          <ac:chgData name="Doan, Kenneth" userId="S::kmdoan@wpi.edu::ad78933a-a277-40d3-b97e-75893c07648c" providerId="AD" clId="Web-{21D39AB8-126F-1472-12D8-BF20D39EC150}" dt="2023-10-02T18:48:25.266" v="215" actId="1076"/>
          <ac:grpSpMkLst>
            <pc:docMk/>
            <pc:sldMk cId="0" sldId="263"/>
            <ac:grpSpMk id="219" creationId="{0A3A2DDD-BD1F-D53F-81E0-0CC988FE24AB}"/>
          </ac:grpSpMkLst>
        </pc:grpChg>
        <pc:picChg chg="add mod">
          <ac:chgData name="Doan, Kenneth" userId="S::kmdoan@wpi.edu::ad78933a-a277-40d3-b97e-75893c07648c" providerId="AD" clId="Web-{21D39AB8-126F-1472-12D8-BF20D39EC150}" dt="2023-10-02T18:57:33.738" v="315" actId="1076"/>
          <ac:picMkLst>
            <pc:docMk/>
            <pc:sldMk cId="0" sldId="263"/>
            <ac:picMk id="2" creationId="{B2388EA5-E1FF-AA81-A422-D75C97DA4857}"/>
          </ac:picMkLst>
        </pc:picChg>
        <pc:cxnChg chg="add mod">
          <ac:chgData name="Doan, Kenneth" userId="S::kmdoan@wpi.edu::ad78933a-a277-40d3-b97e-75893c07648c" providerId="AD" clId="Web-{21D39AB8-126F-1472-12D8-BF20D39EC150}" dt="2023-10-02T18:49:06.518" v="230" actId="1076"/>
          <ac:cxnSpMkLst>
            <pc:docMk/>
            <pc:sldMk cId="0" sldId="263"/>
            <ac:cxnSpMk id="19" creationId="{10163707-9EB7-9551-FACE-531FDE18F588}"/>
          </ac:cxnSpMkLst>
        </pc:cxnChg>
        <pc:cxnChg chg="add mod">
          <ac:chgData name="Doan, Kenneth" userId="S::kmdoan@wpi.edu::ad78933a-a277-40d3-b97e-75893c07648c" providerId="AD" clId="Web-{21D39AB8-126F-1472-12D8-BF20D39EC150}" dt="2023-10-02T18:49:06.533" v="231" actId="1076"/>
          <ac:cxnSpMkLst>
            <pc:docMk/>
            <pc:sldMk cId="0" sldId="263"/>
            <ac:cxnSpMk id="21" creationId="{35FBFA1E-A701-B92F-293A-8C292678FB2A}"/>
          </ac:cxnSpMkLst>
        </pc:cxnChg>
        <pc:cxnChg chg="add mod">
          <ac:chgData name="Doan, Kenneth" userId="S::kmdoan@wpi.edu::ad78933a-a277-40d3-b97e-75893c07648c" providerId="AD" clId="Web-{21D39AB8-126F-1472-12D8-BF20D39EC150}" dt="2023-10-02T18:45:42.839" v="138" actId="14100"/>
          <ac:cxnSpMkLst>
            <pc:docMk/>
            <pc:sldMk cId="0" sldId="263"/>
            <ac:cxnSpMk id="23" creationId="{CCBBE42A-329A-258D-CA9F-A1CE04A1729A}"/>
          </ac:cxnSpMkLst>
        </pc:cxnChg>
        <pc:cxnChg chg="add del">
          <ac:chgData name="Doan, Kenneth" userId="S::kmdoan@wpi.edu::ad78933a-a277-40d3-b97e-75893c07648c" providerId="AD" clId="Web-{21D39AB8-126F-1472-12D8-BF20D39EC150}" dt="2023-10-02T18:44:02.288" v="104"/>
          <ac:cxnSpMkLst>
            <pc:docMk/>
            <pc:sldMk cId="0" sldId="263"/>
            <ac:cxnSpMk id="54" creationId="{6955ED96-1089-B45E-E48A-FE213C3618FC}"/>
          </ac:cxnSpMkLst>
        </pc:cxnChg>
        <pc:cxnChg chg="add del">
          <ac:chgData name="Doan, Kenneth" userId="S::kmdoan@wpi.edu::ad78933a-a277-40d3-b97e-75893c07648c" providerId="AD" clId="Web-{21D39AB8-126F-1472-12D8-BF20D39EC150}" dt="2023-10-02T18:44:02.288" v="103"/>
          <ac:cxnSpMkLst>
            <pc:docMk/>
            <pc:sldMk cId="0" sldId="263"/>
            <ac:cxnSpMk id="56" creationId="{65053B67-26AB-93C4-1217-23744A1C16B8}"/>
          </ac:cxnSpMkLst>
        </pc:cxnChg>
        <pc:cxnChg chg="add del">
          <ac:chgData name="Doan, Kenneth" userId="S::kmdoan@wpi.edu::ad78933a-a277-40d3-b97e-75893c07648c" providerId="AD" clId="Web-{21D39AB8-126F-1472-12D8-BF20D39EC150}" dt="2023-10-02T18:44:02.288" v="102"/>
          <ac:cxnSpMkLst>
            <pc:docMk/>
            <pc:sldMk cId="0" sldId="263"/>
            <ac:cxnSpMk id="58" creationId="{5AC3F7AA-7597-4F12-C95F-3E911A4064CA}"/>
          </ac:cxnSpMkLst>
        </pc:cxnChg>
        <pc:cxnChg chg="add mod">
          <ac:chgData name="Doan, Kenneth" userId="S::kmdoan@wpi.edu::ad78933a-a277-40d3-b97e-75893c07648c" providerId="AD" clId="Web-{21D39AB8-126F-1472-12D8-BF20D39EC150}" dt="2023-10-02T18:48:25.235" v="213" actId="1076"/>
          <ac:cxnSpMkLst>
            <pc:docMk/>
            <pc:sldMk cId="0" sldId="263"/>
            <ac:cxnSpMk id="214" creationId="{795B4B86-AA5E-550B-44F4-4CD667BD0D7F}"/>
          </ac:cxnSpMkLst>
        </pc:cxnChg>
        <pc:cxnChg chg="add mod">
          <ac:chgData name="Doan, Kenneth" userId="S::kmdoan@wpi.edu::ad78933a-a277-40d3-b97e-75893c07648c" providerId="AD" clId="Web-{21D39AB8-126F-1472-12D8-BF20D39EC150}" dt="2023-10-02T18:46:57.372" v="175" actId="1076"/>
          <ac:cxnSpMkLst>
            <pc:docMk/>
            <pc:sldMk cId="0" sldId="263"/>
            <ac:cxnSpMk id="215" creationId="{66AF1E72-87AD-3625-047C-80F4CC13FBB9}"/>
          </ac:cxnSpMkLst>
        </pc:cxnChg>
      </pc:sldChg>
      <pc:sldChg chg="modSp">
        <pc:chgData name="Doan, Kenneth" userId="S::kmdoan@wpi.edu::ad78933a-a277-40d3-b97e-75893c07648c" providerId="AD" clId="Web-{21D39AB8-126F-1472-12D8-BF20D39EC150}" dt="2023-10-02T18:38:35.339" v="65" actId="20577"/>
        <pc:sldMkLst>
          <pc:docMk/>
          <pc:sldMk cId="0" sldId="272"/>
        </pc:sldMkLst>
        <pc:spChg chg="mod">
          <ac:chgData name="Doan, Kenneth" userId="S::kmdoan@wpi.edu::ad78933a-a277-40d3-b97e-75893c07648c" providerId="AD" clId="Web-{21D39AB8-126F-1472-12D8-BF20D39EC150}" dt="2023-10-02T18:38:35.339" v="65" actId="20577"/>
          <ac:spMkLst>
            <pc:docMk/>
            <pc:sldMk cId="0" sldId="272"/>
            <ac:spMk id="1955" creationId="{00000000-0000-0000-0000-000000000000}"/>
          </ac:spMkLst>
        </pc:spChg>
      </pc:sldChg>
    </pc:docChg>
  </pc:docChgLst>
  <pc:docChgLst>
    <pc:chgData name="Wong, Nathan" userId="S::nkwong@wpi.edu::0030688b-835f-4c13-aa23-4c51732dd8cb" providerId="AD" clId="Web-{1E5E1760-5696-6B6A-4DCA-63BDD7AEE234}"/>
    <pc:docChg chg="modSld">
      <pc:chgData name="Wong, Nathan" userId="S::nkwong@wpi.edu::0030688b-835f-4c13-aa23-4c51732dd8cb" providerId="AD" clId="Web-{1E5E1760-5696-6B6A-4DCA-63BDD7AEE234}" dt="2023-10-09T21:52:02.137" v="111" actId="20577"/>
      <pc:docMkLst>
        <pc:docMk/>
      </pc:docMkLst>
      <pc:sldChg chg="modSp">
        <pc:chgData name="Wong, Nathan" userId="S::nkwong@wpi.edu::0030688b-835f-4c13-aa23-4c51732dd8cb" providerId="AD" clId="Web-{1E5E1760-5696-6B6A-4DCA-63BDD7AEE234}" dt="2023-10-09T21:22:40.905" v="63" actId="20577"/>
        <pc:sldMkLst>
          <pc:docMk/>
          <pc:sldMk cId="3071726420" sldId="293"/>
        </pc:sldMkLst>
        <pc:spChg chg="mod">
          <ac:chgData name="Wong, Nathan" userId="S::nkwong@wpi.edu::0030688b-835f-4c13-aa23-4c51732dd8cb" providerId="AD" clId="Web-{1E5E1760-5696-6B6A-4DCA-63BDD7AEE234}" dt="2023-10-09T21:22:40.905" v="63" actId="20577"/>
          <ac:spMkLst>
            <pc:docMk/>
            <pc:sldMk cId="3071726420" sldId="293"/>
            <ac:spMk id="3" creationId="{7AAC7D59-FB40-A0E2-5A9B-46C39FA931D3}"/>
          </ac:spMkLst>
        </pc:spChg>
      </pc:sldChg>
      <pc:sldChg chg="modSp">
        <pc:chgData name="Wong, Nathan" userId="S::nkwong@wpi.edu::0030688b-835f-4c13-aa23-4c51732dd8cb" providerId="AD" clId="Web-{1E5E1760-5696-6B6A-4DCA-63BDD7AEE234}" dt="2023-10-09T21:52:02.137" v="111" actId="20577"/>
        <pc:sldMkLst>
          <pc:docMk/>
          <pc:sldMk cId="382413050" sldId="301"/>
        </pc:sldMkLst>
        <pc:spChg chg="mod">
          <ac:chgData name="Wong, Nathan" userId="S::nkwong@wpi.edu::0030688b-835f-4c13-aa23-4c51732dd8cb" providerId="AD" clId="Web-{1E5E1760-5696-6B6A-4DCA-63BDD7AEE234}" dt="2023-10-09T21:52:02.137" v="111" actId="20577"/>
          <ac:spMkLst>
            <pc:docMk/>
            <pc:sldMk cId="382413050" sldId="301"/>
            <ac:spMk id="3" creationId="{7AAC7D59-FB40-A0E2-5A9B-46C39FA931D3}"/>
          </ac:spMkLst>
        </pc:spChg>
      </pc:sldChg>
    </pc:docChg>
  </pc:docChgLst>
  <pc:docChgLst>
    <pc:chgData name="Doan, Kenneth" userId="S::kmdoan@wpi.edu::ad78933a-a277-40d3-b97e-75893c07648c" providerId="AD" clId="Web-{BE701A17-BAF1-A5E8-4455-51242B656C19}"/>
    <pc:docChg chg="modSld">
      <pc:chgData name="Doan, Kenneth" userId="S::kmdoan@wpi.edu::ad78933a-a277-40d3-b97e-75893c07648c" providerId="AD" clId="Web-{BE701A17-BAF1-A5E8-4455-51242B656C19}" dt="2023-10-10T00:42:12.630" v="11"/>
      <pc:docMkLst>
        <pc:docMk/>
      </pc:docMkLst>
      <pc:sldChg chg="modNotes">
        <pc:chgData name="Doan, Kenneth" userId="S::kmdoan@wpi.edu::ad78933a-a277-40d3-b97e-75893c07648c" providerId="AD" clId="Web-{BE701A17-BAF1-A5E8-4455-51242B656C19}" dt="2023-10-10T00:42:12.630" v="11"/>
        <pc:sldMkLst>
          <pc:docMk/>
          <pc:sldMk cId="3099806772" sldId="292"/>
        </pc:sldMkLst>
      </pc:sldChg>
      <pc:sldChg chg="modNotes">
        <pc:chgData name="Doan, Kenneth" userId="S::kmdoan@wpi.edu::ad78933a-a277-40d3-b97e-75893c07648c" providerId="AD" clId="Web-{BE701A17-BAF1-A5E8-4455-51242B656C19}" dt="2023-10-10T00:41:04.956" v="1"/>
        <pc:sldMkLst>
          <pc:docMk/>
          <pc:sldMk cId="3120201906" sldId="297"/>
        </pc:sldMkLst>
      </pc:sldChg>
    </pc:docChg>
  </pc:docChgLst>
  <pc:docChgLst>
    <pc:chgData name="Wong, Nathan" userId="S::nkwong@wpi.edu::0030688b-835f-4c13-aa23-4c51732dd8cb" providerId="AD" clId="Web-{9CF85A8F-49BD-C0DC-9484-E97B3D409AD2}"/>
    <pc:docChg chg="modSld">
      <pc:chgData name="Wong, Nathan" userId="S::nkwong@wpi.edu::0030688b-835f-4c13-aa23-4c51732dd8cb" providerId="AD" clId="Web-{9CF85A8F-49BD-C0DC-9484-E97B3D409AD2}" dt="2023-10-07T18:45:15.106" v="1148"/>
      <pc:docMkLst>
        <pc:docMk/>
      </pc:docMkLst>
      <pc:sldChg chg="modNotes">
        <pc:chgData name="Wong, Nathan" userId="S::nkwong@wpi.edu::0030688b-835f-4c13-aa23-4c51732dd8cb" providerId="AD" clId="Web-{9CF85A8F-49BD-C0DC-9484-E97B3D409AD2}" dt="2023-10-07T18:45:15.106" v="1148"/>
        <pc:sldMkLst>
          <pc:docMk/>
          <pc:sldMk cId="269236672" sldId="296"/>
        </pc:sldMkLst>
      </pc:sldChg>
    </pc:docChg>
  </pc:docChgLst>
  <pc:docChgLst>
    <pc:chgData name="Wong, Nathan" userId="S::nkwong@wpi.edu::0030688b-835f-4c13-aa23-4c51732dd8cb" providerId="AD" clId="Web-{8DDE5903-65F6-0B7F-9459-EFFDB72E6F7C}"/>
    <pc:docChg chg="modSld">
      <pc:chgData name="Wong, Nathan" userId="S::nkwong@wpi.edu::0030688b-835f-4c13-aa23-4c51732dd8cb" providerId="AD" clId="Web-{8DDE5903-65F6-0B7F-9459-EFFDB72E6F7C}" dt="2023-10-02T18:37:43.002" v="7"/>
      <pc:docMkLst>
        <pc:docMk/>
      </pc:docMkLst>
      <pc:sldChg chg="addSp delSp modSp">
        <pc:chgData name="Wong, Nathan" userId="S::nkwong@wpi.edu::0030688b-835f-4c13-aa23-4c51732dd8cb" providerId="AD" clId="Web-{8DDE5903-65F6-0B7F-9459-EFFDB72E6F7C}" dt="2023-10-02T18:37:43.002" v="7"/>
        <pc:sldMkLst>
          <pc:docMk/>
          <pc:sldMk cId="0" sldId="258"/>
        </pc:sldMkLst>
        <pc:spChg chg="add mod">
          <ac:chgData name="Wong, Nathan" userId="S::nkwong@wpi.edu::0030688b-835f-4c13-aa23-4c51732dd8cb" providerId="AD" clId="Web-{8DDE5903-65F6-0B7F-9459-EFFDB72E6F7C}" dt="2023-10-02T18:37:42.752" v="6"/>
          <ac:spMkLst>
            <pc:docMk/>
            <pc:sldMk cId="0" sldId="258"/>
            <ac:spMk id="4" creationId="{3EF9482A-E8F8-37EB-C51F-5547C6B9E670}"/>
          </ac:spMkLst>
        </pc:spChg>
        <pc:spChg chg="del">
          <ac:chgData name="Wong, Nathan" userId="S::nkwong@wpi.edu::0030688b-835f-4c13-aa23-4c51732dd8cb" providerId="AD" clId="Web-{8DDE5903-65F6-0B7F-9459-EFFDB72E6F7C}" dt="2023-10-02T18:37:42.752" v="6"/>
          <ac:spMkLst>
            <pc:docMk/>
            <pc:sldMk cId="0" sldId="258"/>
            <ac:spMk id="5" creationId="{49CBFD90-AFED-58E6-AE1A-3BBBA0CED9E4}"/>
          </ac:spMkLst>
        </pc:spChg>
        <pc:spChg chg="add mod">
          <ac:chgData name="Wong, Nathan" userId="S::nkwong@wpi.edu::0030688b-835f-4c13-aa23-4c51732dd8cb" providerId="AD" clId="Web-{8DDE5903-65F6-0B7F-9459-EFFDB72E6F7C}" dt="2023-10-02T18:37:43.002" v="7"/>
          <ac:spMkLst>
            <pc:docMk/>
            <pc:sldMk cId="0" sldId="258"/>
            <ac:spMk id="7" creationId="{461C509C-9624-5260-F194-25F101CC97EA}"/>
          </ac:spMkLst>
        </pc:spChg>
        <pc:spChg chg="del">
          <ac:chgData name="Wong, Nathan" userId="S::nkwong@wpi.edu::0030688b-835f-4c13-aa23-4c51732dd8cb" providerId="AD" clId="Web-{8DDE5903-65F6-0B7F-9459-EFFDB72E6F7C}" dt="2023-10-02T18:37:43.002" v="7"/>
          <ac:spMkLst>
            <pc:docMk/>
            <pc:sldMk cId="0" sldId="258"/>
            <ac:spMk id="180" creationId="{00000000-0000-0000-0000-000000000000}"/>
          </ac:spMkLst>
        </pc:spChg>
        <pc:spChg chg="mod">
          <ac:chgData name="Wong, Nathan" userId="S::nkwong@wpi.edu::0030688b-835f-4c13-aa23-4c51732dd8cb" providerId="AD" clId="Web-{8DDE5903-65F6-0B7F-9459-EFFDB72E6F7C}" dt="2023-10-02T18:35:13.638" v="5" actId="20577"/>
          <ac:spMkLst>
            <pc:docMk/>
            <pc:sldMk cId="0" sldId="258"/>
            <ac:spMk id="181" creationId="{00000000-0000-0000-0000-000000000000}"/>
          </ac:spMkLst>
        </pc:spChg>
      </pc:sldChg>
    </pc:docChg>
  </pc:docChgLst>
  <pc:docChgLst>
    <pc:chgData name="Wong, Nathan" userId="S::nkwong@wpi.edu::0030688b-835f-4c13-aa23-4c51732dd8cb" providerId="AD" clId="Web-{95037AC4-DF2D-CE72-6C20-189C84612E15}"/>
    <pc:docChg chg="modSld">
      <pc:chgData name="Wong, Nathan" userId="S::nkwong@wpi.edu::0030688b-835f-4c13-aa23-4c51732dd8cb" providerId="AD" clId="Web-{95037AC4-DF2D-CE72-6C20-189C84612E15}" dt="2023-10-06T19:56:25.460" v="56" actId="20577"/>
      <pc:docMkLst>
        <pc:docMk/>
      </pc:docMkLst>
      <pc:sldChg chg="modSp">
        <pc:chgData name="Wong, Nathan" userId="S::nkwong@wpi.edu::0030688b-835f-4c13-aa23-4c51732dd8cb" providerId="AD" clId="Web-{95037AC4-DF2D-CE72-6C20-189C84612E15}" dt="2023-10-06T18:45:50.505" v="1" actId="1076"/>
        <pc:sldMkLst>
          <pc:docMk/>
          <pc:sldMk cId="269236672" sldId="296"/>
        </pc:sldMkLst>
        <pc:spChg chg="mod">
          <ac:chgData name="Wong, Nathan" userId="S::nkwong@wpi.edu::0030688b-835f-4c13-aa23-4c51732dd8cb" providerId="AD" clId="Web-{95037AC4-DF2D-CE72-6C20-189C84612E15}" dt="2023-10-06T18:45:50.505" v="1" actId="1076"/>
          <ac:spMkLst>
            <pc:docMk/>
            <pc:sldMk cId="269236672" sldId="296"/>
            <ac:spMk id="3" creationId="{AAB900B7-8BA6-8F3B-06CC-C6860B4F7DDB}"/>
          </ac:spMkLst>
        </pc:spChg>
      </pc:sldChg>
      <pc:sldChg chg="modSp modNotes">
        <pc:chgData name="Wong, Nathan" userId="S::nkwong@wpi.edu::0030688b-835f-4c13-aa23-4c51732dd8cb" providerId="AD" clId="Web-{95037AC4-DF2D-CE72-6C20-189C84612E15}" dt="2023-10-06T19:56:25.460" v="56" actId="20577"/>
        <pc:sldMkLst>
          <pc:docMk/>
          <pc:sldMk cId="3120201906" sldId="297"/>
        </pc:sldMkLst>
        <pc:spChg chg="mod">
          <ac:chgData name="Wong, Nathan" userId="S::nkwong@wpi.edu::0030688b-835f-4c13-aa23-4c51732dd8cb" providerId="AD" clId="Web-{95037AC4-DF2D-CE72-6C20-189C84612E15}" dt="2023-10-06T19:56:25.460" v="56" actId="20577"/>
          <ac:spMkLst>
            <pc:docMk/>
            <pc:sldMk cId="3120201906" sldId="297"/>
            <ac:spMk id="3" creationId="{30561C4D-64A6-8030-C9D7-52BCFD5AA0C4}"/>
          </ac:spMkLst>
        </pc:spChg>
      </pc:sldChg>
    </pc:docChg>
  </pc:docChgLst>
  <pc:docChgLst>
    <pc:chgData name="Kushwaha, Sukriti" userId="S::skushwaha@wpi.edu::273c872a-485b-47ad-a1f3-b0c074527295" providerId="AD" clId="Web-{37FB80AC-8803-A28C-9AD2-D6FB617D4A65}"/>
    <pc:docChg chg="modSld">
      <pc:chgData name="Kushwaha, Sukriti" userId="S::skushwaha@wpi.edu::273c872a-485b-47ad-a1f3-b0c074527295" providerId="AD" clId="Web-{37FB80AC-8803-A28C-9AD2-D6FB617D4A65}" dt="2023-10-09T03:24:12.742" v="841" actId="20577"/>
      <pc:docMkLst>
        <pc:docMk/>
      </pc:docMkLst>
      <pc:sldChg chg="modSp">
        <pc:chgData name="Kushwaha, Sukriti" userId="S::skushwaha@wpi.edu::273c872a-485b-47ad-a1f3-b0c074527295" providerId="AD" clId="Web-{37FB80AC-8803-A28C-9AD2-D6FB617D4A65}" dt="2023-10-09T03:24:12.742" v="841" actId="20577"/>
        <pc:sldMkLst>
          <pc:docMk/>
          <pc:sldMk cId="1490200326" sldId="298"/>
        </pc:sldMkLst>
        <pc:spChg chg="mod">
          <ac:chgData name="Kushwaha, Sukriti" userId="S::skushwaha@wpi.edu::273c872a-485b-47ad-a1f3-b0c074527295" providerId="AD" clId="Web-{37FB80AC-8803-A28C-9AD2-D6FB617D4A65}" dt="2023-10-09T03:24:12.742" v="841" actId="20577"/>
          <ac:spMkLst>
            <pc:docMk/>
            <pc:sldMk cId="1490200326" sldId="298"/>
            <ac:spMk id="3" creationId="{67A2AAE2-FDF6-D7BA-8686-0B64404E77F8}"/>
          </ac:spMkLst>
        </pc:spChg>
      </pc:sldChg>
      <pc:sldChg chg="addSp delSp modSp modNotes">
        <pc:chgData name="Kushwaha, Sukriti" userId="S::skushwaha@wpi.edu::273c872a-485b-47ad-a1f3-b0c074527295" providerId="AD" clId="Web-{37FB80AC-8803-A28C-9AD2-D6FB617D4A65}" dt="2023-10-09T03:23:50.303" v="839" actId="1076"/>
        <pc:sldMkLst>
          <pc:docMk/>
          <pc:sldMk cId="4089667839" sldId="300"/>
        </pc:sldMkLst>
        <pc:spChg chg="mod">
          <ac:chgData name="Kushwaha, Sukriti" userId="S::skushwaha@wpi.edu::273c872a-485b-47ad-a1f3-b0c074527295" providerId="AD" clId="Web-{37FB80AC-8803-A28C-9AD2-D6FB617D4A65}" dt="2023-10-09T03:23:50.303" v="839" actId="1076"/>
          <ac:spMkLst>
            <pc:docMk/>
            <pc:sldMk cId="4089667839" sldId="300"/>
            <ac:spMk id="3" creationId="{67A2AAE2-FDF6-D7BA-8686-0B64404E77F8}"/>
          </ac:spMkLst>
        </pc:spChg>
        <pc:spChg chg="add del">
          <ac:chgData name="Kushwaha, Sukriti" userId="S::skushwaha@wpi.edu::273c872a-485b-47ad-a1f3-b0c074527295" providerId="AD" clId="Web-{37FB80AC-8803-A28C-9AD2-D6FB617D4A65}" dt="2023-10-09T02:41:41.198" v="2"/>
          <ac:spMkLst>
            <pc:docMk/>
            <pc:sldMk cId="4089667839" sldId="300"/>
            <ac:spMk id="4" creationId="{BBF48F5E-ACDE-ECBE-BEC6-B28A6D1FCF42}"/>
          </ac:spMkLst>
        </pc:spChg>
        <pc:spChg chg="add mod">
          <ac:chgData name="Kushwaha, Sukriti" userId="S::skushwaha@wpi.edu::273c872a-485b-47ad-a1f3-b0c074527295" providerId="AD" clId="Web-{37FB80AC-8803-A28C-9AD2-D6FB617D4A65}" dt="2023-10-09T02:46:34.936" v="53" actId="1076"/>
          <ac:spMkLst>
            <pc:docMk/>
            <pc:sldMk cId="4089667839" sldId="300"/>
            <ac:spMk id="7" creationId="{A2238FF1-6F50-1DCB-B99C-DDF5971A9375}"/>
          </ac:spMkLst>
        </pc:spChg>
        <pc:picChg chg="add mod">
          <ac:chgData name="Kushwaha, Sukriti" userId="S::skushwaha@wpi.edu::273c872a-485b-47ad-a1f3-b0c074527295" providerId="AD" clId="Web-{37FB80AC-8803-A28C-9AD2-D6FB617D4A65}" dt="2023-10-09T02:44:30.975" v="31" actId="1076"/>
          <ac:picMkLst>
            <pc:docMk/>
            <pc:sldMk cId="4089667839" sldId="300"/>
            <ac:picMk id="6" creationId="{7ABB9EB2-9079-4F5D-5E44-E38B5803015D}"/>
          </ac:picMkLst>
        </pc:picChg>
      </pc:sldChg>
      <pc:sldChg chg="modSp">
        <pc:chgData name="Kushwaha, Sukriti" userId="S::skushwaha@wpi.edu::273c872a-485b-47ad-a1f3-b0c074527295" providerId="AD" clId="Web-{37FB80AC-8803-A28C-9AD2-D6FB617D4A65}" dt="2023-10-09T03:22:07.514" v="726" actId="20577"/>
        <pc:sldMkLst>
          <pc:docMk/>
          <pc:sldMk cId="382413050" sldId="301"/>
        </pc:sldMkLst>
        <pc:spChg chg="mod">
          <ac:chgData name="Kushwaha, Sukriti" userId="S::skushwaha@wpi.edu::273c872a-485b-47ad-a1f3-b0c074527295" providerId="AD" clId="Web-{37FB80AC-8803-A28C-9AD2-D6FB617D4A65}" dt="2023-10-09T03:22:07.514" v="726" actId="20577"/>
          <ac:spMkLst>
            <pc:docMk/>
            <pc:sldMk cId="382413050" sldId="301"/>
            <ac:spMk id="3" creationId="{7AAC7D59-FB40-A0E2-5A9B-46C39FA931D3}"/>
          </ac:spMkLst>
        </pc:spChg>
      </pc:sldChg>
    </pc:docChg>
  </pc:docChgLst>
  <pc:docChgLst>
    <pc:chgData name="Wong, Nathan" userId="S::nkwong@wpi.edu::0030688b-835f-4c13-aa23-4c51732dd8cb" providerId="AD" clId="Web-{46764888-813A-623C-DA08-3E49C7237ED1}"/>
    <pc:docChg chg="modSld">
      <pc:chgData name="Wong, Nathan" userId="S::nkwong@wpi.edu::0030688b-835f-4c13-aa23-4c51732dd8cb" providerId="AD" clId="Web-{46764888-813A-623C-DA08-3E49C7237ED1}" dt="2023-10-08T00:48:46.118" v="4"/>
      <pc:docMkLst>
        <pc:docMk/>
      </pc:docMkLst>
      <pc:sldChg chg="modNotes">
        <pc:chgData name="Wong, Nathan" userId="S::nkwong@wpi.edu::0030688b-835f-4c13-aa23-4c51732dd8cb" providerId="AD" clId="Web-{46764888-813A-623C-DA08-3E49C7237ED1}" dt="2023-10-08T00:48:46.118" v="4"/>
        <pc:sldMkLst>
          <pc:docMk/>
          <pc:sldMk cId="195025526" sldId="295"/>
        </pc:sldMkLst>
      </pc:sldChg>
    </pc:docChg>
  </pc:docChgLst>
  <pc:docChgLst>
    <pc:chgData name="Wong, Nathan" userId="S::nkwong@wpi.edu::0030688b-835f-4c13-aa23-4c51732dd8cb" providerId="AD" clId="Web-{77E799E2-10C8-9DA2-C6EB-BFB6EEBA7D59}"/>
    <pc:docChg chg="modSld">
      <pc:chgData name="Wong, Nathan" userId="S::nkwong@wpi.edu::0030688b-835f-4c13-aa23-4c51732dd8cb" providerId="AD" clId="Web-{77E799E2-10C8-9DA2-C6EB-BFB6EEBA7D59}" dt="2023-10-09T21:52:10.124" v="125" actId="20577"/>
      <pc:docMkLst>
        <pc:docMk/>
      </pc:docMkLst>
      <pc:sldChg chg="modSp">
        <pc:chgData name="Wong, Nathan" userId="S::nkwong@wpi.edu::0030688b-835f-4c13-aa23-4c51732dd8cb" providerId="AD" clId="Web-{77E799E2-10C8-9DA2-C6EB-BFB6EEBA7D59}" dt="2023-10-09T21:38:53.062" v="104" actId="20577"/>
        <pc:sldMkLst>
          <pc:docMk/>
          <pc:sldMk cId="3099806772" sldId="292"/>
        </pc:sldMkLst>
        <pc:spChg chg="mod">
          <ac:chgData name="Wong, Nathan" userId="S::nkwong@wpi.edu::0030688b-835f-4c13-aa23-4c51732dd8cb" providerId="AD" clId="Web-{77E799E2-10C8-9DA2-C6EB-BFB6EEBA7D59}" dt="2023-10-09T21:38:53.062" v="104" actId="20577"/>
          <ac:spMkLst>
            <pc:docMk/>
            <pc:sldMk cId="3099806772" sldId="292"/>
            <ac:spMk id="3" creationId="{67A2AAE2-FDF6-D7BA-8686-0B64404E77F8}"/>
          </ac:spMkLst>
        </pc:spChg>
      </pc:sldChg>
      <pc:sldChg chg="modSp">
        <pc:chgData name="Wong, Nathan" userId="S::nkwong@wpi.edu::0030688b-835f-4c13-aa23-4c51732dd8cb" providerId="AD" clId="Web-{77E799E2-10C8-9DA2-C6EB-BFB6EEBA7D59}" dt="2023-10-09T21:33:28.345" v="63" actId="20577"/>
        <pc:sldMkLst>
          <pc:docMk/>
          <pc:sldMk cId="3071726420" sldId="293"/>
        </pc:sldMkLst>
        <pc:spChg chg="mod">
          <ac:chgData name="Wong, Nathan" userId="S::nkwong@wpi.edu::0030688b-835f-4c13-aa23-4c51732dd8cb" providerId="AD" clId="Web-{77E799E2-10C8-9DA2-C6EB-BFB6EEBA7D59}" dt="2023-10-09T21:33:28.345" v="63" actId="20577"/>
          <ac:spMkLst>
            <pc:docMk/>
            <pc:sldMk cId="3071726420" sldId="293"/>
            <ac:spMk id="3" creationId="{7AAC7D59-FB40-A0E2-5A9B-46C39FA931D3}"/>
          </ac:spMkLst>
        </pc:spChg>
      </pc:sldChg>
      <pc:sldChg chg="modSp">
        <pc:chgData name="Wong, Nathan" userId="S::nkwong@wpi.edu::0030688b-835f-4c13-aa23-4c51732dd8cb" providerId="AD" clId="Web-{77E799E2-10C8-9DA2-C6EB-BFB6EEBA7D59}" dt="2023-10-09T21:52:10.124" v="125" actId="20577"/>
        <pc:sldMkLst>
          <pc:docMk/>
          <pc:sldMk cId="195025526" sldId="295"/>
        </pc:sldMkLst>
        <pc:spChg chg="mod">
          <ac:chgData name="Wong, Nathan" userId="S::nkwong@wpi.edu::0030688b-835f-4c13-aa23-4c51732dd8cb" providerId="AD" clId="Web-{77E799E2-10C8-9DA2-C6EB-BFB6EEBA7D59}" dt="2023-10-09T21:52:10.124" v="125" actId="20577"/>
          <ac:spMkLst>
            <pc:docMk/>
            <pc:sldMk cId="195025526" sldId="295"/>
            <ac:spMk id="8" creationId="{5E2CA0BA-E23C-3139-BB53-5FF09C966AE8}"/>
          </ac:spMkLst>
        </pc:spChg>
      </pc:sldChg>
      <pc:sldChg chg="modSp modNotes">
        <pc:chgData name="Wong, Nathan" userId="S::nkwong@wpi.edu::0030688b-835f-4c13-aa23-4c51732dd8cb" providerId="AD" clId="Web-{77E799E2-10C8-9DA2-C6EB-BFB6EEBA7D59}" dt="2023-10-09T21:26:47.002" v="42" actId="20577"/>
        <pc:sldMkLst>
          <pc:docMk/>
          <pc:sldMk cId="269236672" sldId="296"/>
        </pc:sldMkLst>
        <pc:spChg chg="mod">
          <ac:chgData name="Wong, Nathan" userId="S::nkwong@wpi.edu::0030688b-835f-4c13-aa23-4c51732dd8cb" providerId="AD" clId="Web-{77E799E2-10C8-9DA2-C6EB-BFB6EEBA7D59}" dt="2023-10-09T21:26:47.002" v="42" actId="20577"/>
          <ac:spMkLst>
            <pc:docMk/>
            <pc:sldMk cId="269236672" sldId="296"/>
            <ac:spMk id="3" creationId="{AAB900B7-8BA6-8F3B-06CC-C6860B4F7DDB}"/>
          </ac:spMkLst>
        </pc:spChg>
      </pc:sldChg>
      <pc:sldChg chg="modSp modNotes">
        <pc:chgData name="Wong, Nathan" userId="S::nkwong@wpi.edu::0030688b-835f-4c13-aa23-4c51732dd8cb" providerId="AD" clId="Web-{77E799E2-10C8-9DA2-C6EB-BFB6EEBA7D59}" dt="2023-10-09T21:37:51.497" v="96"/>
        <pc:sldMkLst>
          <pc:docMk/>
          <pc:sldMk cId="3120201906" sldId="297"/>
        </pc:sldMkLst>
        <pc:spChg chg="mod">
          <ac:chgData name="Wong, Nathan" userId="S::nkwong@wpi.edu::0030688b-835f-4c13-aa23-4c51732dd8cb" providerId="AD" clId="Web-{77E799E2-10C8-9DA2-C6EB-BFB6EEBA7D59}" dt="2023-10-09T21:37:43.450" v="94" actId="20577"/>
          <ac:spMkLst>
            <pc:docMk/>
            <pc:sldMk cId="3120201906" sldId="297"/>
            <ac:spMk id="3" creationId="{30561C4D-64A6-8030-C9D7-52BCFD5AA0C4}"/>
          </ac:spMkLst>
        </pc:spChg>
      </pc:sldChg>
      <pc:sldChg chg="modSp">
        <pc:chgData name="Wong, Nathan" userId="S::nkwong@wpi.edu::0030688b-835f-4c13-aa23-4c51732dd8cb" providerId="AD" clId="Web-{77E799E2-10C8-9DA2-C6EB-BFB6EEBA7D59}" dt="2023-10-09T21:41:26.599" v="106" actId="20577"/>
        <pc:sldMkLst>
          <pc:docMk/>
          <pc:sldMk cId="1490200326" sldId="298"/>
        </pc:sldMkLst>
        <pc:spChg chg="mod">
          <ac:chgData name="Wong, Nathan" userId="S::nkwong@wpi.edu::0030688b-835f-4c13-aa23-4c51732dd8cb" providerId="AD" clId="Web-{77E799E2-10C8-9DA2-C6EB-BFB6EEBA7D59}" dt="2023-10-09T21:41:26.599" v="106" actId="20577"/>
          <ac:spMkLst>
            <pc:docMk/>
            <pc:sldMk cId="1490200326" sldId="298"/>
            <ac:spMk id="7" creationId="{B2E5690F-DC6B-EFCD-3824-3EA268755213}"/>
          </ac:spMkLst>
        </pc:spChg>
      </pc:sldChg>
      <pc:sldChg chg="modSp modNotes">
        <pc:chgData name="Wong, Nathan" userId="S::nkwong@wpi.edu::0030688b-835f-4c13-aa23-4c51732dd8cb" providerId="AD" clId="Web-{77E799E2-10C8-9DA2-C6EB-BFB6EEBA7D59}" dt="2023-10-09T21:51:15.716" v="123" actId="20577"/>
        <pc:sldMkLst>
          <pc:docMk/>
          <pc:sldMk cId="4089667839" sldId="300"/>
        </pc:sldMkLst>
        <pc:spChg chg="mod">
          <ac:chgData name="Wong, Nathan" userId="S::nkwong@wpi.edu::0030688b-835f-4c13-aa23-4c51732dd8cb" providerId="AD" clId="Web-{77E799E2-10C8-9DA2-C6EB-BFB6EEBA7D59}" dt="2023-10-09T21:51:15.716" v="123" actId="20577"/>
          <ac:spMkLst>
            <pc:docMk/>
            <pc:sldMk cId="4089667839" sldId="300"/>
            <ac:spMk id="3" creationId="{67A2AAE2-FDF6-D7BA-8686-0B64404E77F8}"/>
          </ac:spMkLst>
        </pc:spChg>
        <pc:spChg chg="mod">
          <ac:chgData name="Wong, Nathan" userId="S::nkwong@wpi.edu::0030688b-835f-4c13-aa23-4c51732dd8cb" providerId="AD" clId="Web-{77E799E2-10C8-9DA2-C6EB-BFB6EEBA7D59}" dt="2023-10-09T21:48:39.397" v="114" actId="20577"/>
          <ac:spMkLst>
            <pc:docMk/>
            <pc:sldMk cId="4089667839" sldId="300"/>
            <ac:spMk id="7" creationId="{A2238FF1-6F50-1DCB-B99C-DDF5971A9375}"/>
          </ac:spMkLst>
        </pc:spChg>
      </pc:sldChg>
      <pc:sldChg chg="modSp">
        <pc:chgData name="Wong, Nathan" userId="S::nkwong@wpi.edu::0030688b-835f-4c13-aa23-4c51732dd8cb" providerId="AD" clId="Web-{77E799E2-10C8-9DA2-C6EB-BFB6EEBA7D59}" dt="2023-10-09T21:38:39.061" v="101" actId="20577"/>
        <pc:sldMkLst>
          <pc:docMk/>
          <pc:sldMk cId="382413050" sldId="301"/>
        </pc:sldMkLst>
        <pc:spChg chg="mod">
          <ac:chgData name="Wong, Nathan" userId="S::nkwong@wpi.edu::0030688b-835f-4c13-aa23-4c51732dd8cb" providerId="AD" clId="Web-{77E799E2-10C8-9DA2-C6EB-BFB6EEBA7D59}" dt="2023-10-09T21:38:39.061" v="101" actId="20577"/>
          <ac:spMkLst>
            <pc:docMk/>
            <pc:sldMk cId="382413050" sldId="301"/>
            <ac:spMk id="3" creationId="{7AAC7D59-FB40-A0E2-5A9B-46C39FA931D3}"/>
          </ac:spMkLst>
        </pc:spChg>
      </pc:sldChg>
    </pc:docChg>
  </pc:docChgLst>
  <pc:docChgLst>
    <pc:chgData name="Smith, Kenneth" userId="S::kjsmith2@wpi.edu::bddf4965-3dac-47c1-8abb-28fa3667a756" providerId="AD" clId="Web-{2A4F17DC-F599-A306-97A3-4070EFE10398}"/>
    <pc:docChg chg="modSld">
      <pc:chgData name="Smith, Kenneth" userId="S::kjsmith2@wpi.edu::bddf4965-3dac-47c1-8abb-28fa3667a756" providerId="AD" clId="Web-{2A4F17DC-F599-A306-97A3-4070EFE10398}" dt="2023-10-05T18:24:02.018" v="6" actId="20577"/>
      <pc:docMkLst>
        <pc:docMk/>
      </pc:docMkLst>
      <pc:sldChg chg="modSp">
        <pc:chgData name="Smith, Kenneth" userId="S::kjsmith2@wpi.edu::bddf4965-3dac-47c1-8abb-28fa3667a756" providerId="AD" clId="Web-{2A4F17DC-F599-A306-97A3-4070EFE10398}" dt="2023-10-05T18:24:02.018" v="6" actId="20577"/>
        <pc:sldMkLst>
          <pc:docMk/>
          <pc:sldMk cId="0" sldId="263"/>
        </pc:sldMkLst>
        <pc:spChg chg="mod">
          <ac:chgData name="Smith, Kenneth" userId="S::kjsmith2@wpi.edu::bddf4965-3dac-47c1-8abb-28fa3667a756" providerId="AD" clId="Web-{2A4F17DC-F599-A306-97A3-4070EFE10398}" dt="2023-10-05T18:24:02.018" v="6" actId="20577"/>
          <ac:spMkLst>
            <pc:docMk/>
            <pc:sldMk cId="0" sldId="263"/>
            <ac:spMk id="16" creationId="{472ACC80-694C-F774-6EFA-0438438B1EB7}"/>
          </ac:spMkLst>
        </pc:spChg>
      </pc:sldChg>
    </pc:docChg>
  </pc:docChgLst>
  <pc:docChgLst>
    <pc:chgData name="Wong, Nathan" userId="S::nkwong@wpi.edu::0030688b-835f-4c13-aa23-4c51732dd8cb" providerId="AD" clId="Web-{BC0A05B9-C637-55CA-6FC3-427CFE4CD1E3}"/>
    <pc:docChg chg="modSld">
      <pc:chgData name="Wong, Nathan" userId="S::nkwong@wpi.edu::0030688b-835f-4c13-aa23-4c51732dd8cb" providerId="AD" clId="Web-{BC0A05B9-C637-55CA-6FC3-427CFE4CD1E3}" dt="2023-10-07T17:12:12.607" v="1577"/>
      <pc:docMkLst>
        <pc:docMk/>
      </pc:docMkLst>
      <pc:sldChg chg="modSp modNotes">
        <pc:chgData name="Wong, Nathan" userId="S::nkwong@wpi.edu::0030688b-835f-4c13-aa23-4c51732dd8cb" providerId="AD" clId="Web-{BC0A05B9-C637-55CA-6FC3-427CFE4CD1E3}" dt="2023-10-07T17:08:44.149" v="1568" actId="20577"/>
        <pc:sldMkLst>
          <pc:docMk/>
          <pc:sldMk cId="3071726420" sldId="293"/>
        </pc:sldMkLst>
        <pc:spChg chg="mod">
          <ac:chgData name="Wong, Nathan" userId="S::nkwong@wpi.edu::0030688b-835f-4c13-aa23-4c51732dd8cb" providerId="AD" clId="Web-{BC0A05B9-C637-55CA-6FC3-427CFE4CD1E3}" dt="2023-10-07T17:08:44.149" v="1568" actId="20577"/>
          <ac:spMkLst>
            <pc:docMk/>
            <pc:sldMk cId="3071726420" sldId="293"/>
            <ac:spMk id="3" creationId="{7AAC7D59-FB40-A0E2-5A9B-46C39FA931D3}"/>
          </ac:spMkLst>
        </pc:spChg>
      </pc:sldChg>
      <pc:sldChg chg="modSp modNotes">
        <pc:chgData name="Wong, Nathan" userId="S::nkwong@wpi.edu::0030688b-835f-4c13-aa23-4c51732dd8cb" providerId="AD" clId="Web-{BC0A05B9-C637-55CA-6FC3-427CFE4CD1E3}" dt="2023-10-07T16:23:17.289" v="1125"/>
        <pc:sldMkLst>
          <pc:docMk/>
          <pc:sldMk cId="195025526" sldId="295"/>
        </pc:sldMkLst>
        <pc:spChg chg="mod">
          <ac:chgData name="Wong, Nathan" userId="S::nkwong@wpi.edu::0030688b-835f-4c13-aa23-4c51732dd8cb" providerId="AD" clId="Web-{BC0A05B9-C637-55CA-6FC3-427CFE4CD1E3}" dt="2023-10-07T16:06:39.925" v="142" actId="20577"/>
          <ac:spMkLst>
            <pc:docMk/>
            <pc:sldMk cId="195025526" sldId="295"/>
            <ac:spMk id="3" creationId="{67A2AAE2-FDF6-D7BA-8686-0B64404E77F8}"/>
          </ac:spMkLst>
        </pc:spChg>
      </pc:sldChg>
      <pc:sldChg chg="modNotes">
        <pc:chgData name="Wong, Nathan" userId="S::nkwong@wpi.edu::0030688b-835f-4c13-aa23-4c51732dd8cb" providerId="AD" clId="Web-{BC0A05B9-C637-55CA-6FC3-427CFE4CD1E3}" dt="2023-10-07T17:12:12.607" v="1577"/>
        <pc:sldMkLst>
          <pc:docMk/>
          <pc:sldMk cId="269236672" sldId="296"/>
        </pc:sldMkLst>
      </pc:sldChg>
    </pc:docChg>
  </pc:docChgLst>
  <pc:docChgLst>
    <pc:chgData name="Doan, Kenneth" userId="S::kmdoan@wpi.edu::ad78933a-a277-40d3-b97e-75893c07648c" providerId="AD" clId="Web-{D50224FE-8F09-863F-625D-7BEA8A06818D}"/>
    <pc:docChg chg="modSld">
      <pc:chgData name="Doan, Kenneth" userId="S::kmdoan@wpi.edu::ad78933a-a277-40d3-b97e-75893c07648c" providerId="AD" clId="Web-{D50224FE-8F09-863F-625D-7BEA8A06818D}" dt="2023-10-08T15:34:10.998" v="8" actId="20577"/>
      <pc:docMkLst>
        <pc:docMk/>
      </pc:docMkLst>
      <pc:sldChg chg="modSp">
        <pc:chgData name="Doan, Kenneth" userId="S::kmdoan@wpi.edu::ad78933a-a277-40d3-b97e-75893c07648c" providerId="AD" clId="Web-{D50224FE-8F09-863F-625D-7BEA8A06818D}" dt="2023-10-08T15:34:10.998" v="8" actId="20577"/>
        <pc:sldMkLst>
          <pc:docMk/>
          <pc:sldMk cId="1490200326" sldId="298"/>
        </pc:sldMkLst>
        <pc:spChg chg="mod">
          <ac:chgData name="Doan, Kenneth" userId="S::kmdoan@wpi.edu::ad78933a-a277-40d3-b97e-75893c07648c" providerId="AD" clId="Web-{D50224FE-8F09-863F-625D-7BEA8A06818D}" dt="2023-10-08T15:34:10.998" v="8" actId="20577"/>
          <ac:spMkLst>
            <pc:docMk/>
            <pc:sldMk cId="1490200326" sldId="298"/>
            <ac:spMk id="2" creationId="{85B847A1-77F5-CDA4-DBD5-68BFC9BD319A}"/>
          </ac:spMkLst>
        </pc:spChg>
      </pc:sldChg>
    </pc:docChg>
  </pc:docChgLst>
  <pc:docChgLst>
    <pc:chgData name="Kushwaha, Sukriti" userId="S::skushwaha@wpi.edu::273c872a-485b-47ad-a1f3-b0c074527295" providerId="AD" clId="Web-{5629FF0E-097F-91AA-0A4A-8E8757C0F579}"/>
    <pc:docChg chg="modSld">
      <pc:chgData name="Kushwaha, Sukriti" userId="S::skushwaha@wpi.edu::273c872a-485b-47ad-a1f3-b0c074527295" providerId="AD" clId="Web-{5629FF0E-097F-91AA-0A4A-8E8757C0F579}" dt="2023-10-10T01:59:42.752" v="13" actId="1076"/>
      <pc:docMkLst>
        <pc:docMk/>
      </pc:docMkLst>
      <pc:sldChg chg="modSp">
        <pc:chgData name="Kushwaha, Sukriti" userId="S::skushwaha@wpi.edu::273c872a-485b-47ad-a1f3-b0c074527295" providerId="AD" clId="Web-{5629FF0E-097F-91AA-0A4A-8E8757C0F579}" dt="2023-10-10T01:57:48.561" v="12" actId="14100"/>
        <pc:sldMkLst>
          <pc:docMk/>
          <pc:sldMk cId="3720998798" sldId="294"/>
        </pc:sldMkLst>
        <pc:spChg chg="mod">
          <ac:chgData name="Kushwaha, Sukriti" userId="S::skushwaha@wpi.edu::273c872a-485b-47ad-a1f3-b0c074527295" providerId="AD" clId="Web-{5629FF0E-097F-91AA-0A4A-8E8757C0F579}" dt="2023-10-10T01:57:48.561" v="12" actId="14100"/>
          <ac:spMkLst>
            <pc:docMk/>
            <pc:sldMk cId="3720998798" sldId="294"/>
            <ac:spMk id="5" creationId="{8D354EF0-30ED-C6D5-1973-C43F1D5CF2A6}"/>
          </ac:spMkLst>
        </pc:spChg>
      </pc:sldChg>
      <pc:sldChg chg="modSp modNotes">
        <pc:chgData name="Kushwaha, Sukriti" userId="S::skushwaha@wpi.edu::273c872a-485b-47ad-a1f3-b0c074527295" providerId="AD" clId="Web-{5629FF0E-097F-91AA-0A4A-8E8757C0F579}" dt="2023-10-10T01:59:42.752" v="13" actId="1076"/>
        <pc:sldMkLst>
          <pc:docMk/>
          <pc:sldMk cId="4089667839" sldId="300"/>
        </pc:sldMkLst>
        <pc:picChg chg="mod">
          <ac:chgData name="Kushwaha, Sukriti" userId="S::skushwaha@wpi.edu::273c872a-485b-47ad-a1f3-b0c074527295" providerId="AD" clId="Web-{5629FF0E-097F-91AA-0A4A-8E8757C0F579}" dt="2023-10-10T01:59:42.752" v="13" actId="1076"/>
          <ac:picMkLst>
            <pc:docMk/>
            <pc:sldMk cId="4089667839" sldId="300"/>
            <ac:picMk id="6" creationId="{7ABB9EB2-9079-4F5D-5E44-E38B5803015D}"/>
          </ac:picMkLst>
        </pc:picChg>
      </pc:sldChg>
      <pc:sldChg chg="modSp">
        <pc:chgData name="Kushwaha, Sukriti" userId="S::skushwaha@wpi.edu::273c872a-485b-47ad-a1f3-b0c074527295" providerId="AD" clId="Web-{5629FF0E-097F-91AA-0A4A-8E8757C0F579}" dt="2023-10-10T01:55:07.759" v="3" actId="20577"/>
        <pc:sldMkLst>
          <pc:docMk/>
          <pc:sldMk cId="382413050" sldId="301"/>
        </pc:sldMkLst>
        <pc:spChg chg="mod">
          <ac:chgData name="Kushwaha, Sukriti" userId="S::skushwaha@wpi.edu::273c872a-485b-47ad-a1f3-b0c074527295" providerId="AD" clId="Web-{5629FF0E-097F-91AA-0A4A-8E8757C0F579}" dt="2023-10-10T01:55:07.759" v="3" actId="20577"/>
          <ac:spMkLst>
            <pc:docMk/>
            <pc:sldMk cId="382413050" sldId="301"/>
            <ac:spMk id="3" creationId="{7AAC7D59-FB40-A0E2-5A9B-46C39FA931D3}"/>
          </ac:spMkLst>
        </pc:spChg>
      </pc:sldChg>
    </pc:docChg>
  </pc:docChgLst>
  <pc:docChgLst>
    <pc:chgData name="Wong, Nathan" userId="S::nkwong@wpi.edu::0030688b-835f-4c13-aa23-4c51732dd8cb" providerId="AD" clId="Web-{5C155009-3075-8E42-EB4A-73E8031FEC40}"/>
    <pc:docChg chg="modSld">
      <pc:chgData name="Wong, Nathan" userId="S::nkwong@wpi.edu::0030688b-835f-4c13-aa23-4c51732dd8cb" providerId="AD" clId="Web-{5C155009-3075-8E42-EB4A-73E8031FEC40}" dt="2023-10-09T18:03:16.827" v="11" actId="1076"/>
      <pc:docMkLst>
        <pc:docMk/>
      </pc:docMkLst>
      <pc:sldChg chg="modSp">
        <pc:chgData name="Wong, Nathan" userId="S::nkwong@wpi.edu::0030688b-835f-4c13-aa23-4c51732dd8cb" providerId="AD" clId="Web-{5C155009-3075-8E42-EB4A-73E8031FEC40}" dt="2023-10-09T18:03:16.827" v="11" actId="1076"/>
        <pc:sldMkLst>
          <pc:docMk/>
          <pc:sldMk cId="195025526" sldId="295"/>
        </pc:sldMkLst>
        <pc:spChg chg="mod">
          <ac:chgData name="Wong, Nathan" userId="S::nkwong@wpi.edu::0030688b-835f-4c13-aa23-4c51732dd8cb" providerId="AD" clId="Web-{5C155009-3075-8E42-EB4A-73E8031FEC40}" dt="2023-10-09T18:03:16.827" v="11" actId="1076"/>
          <ac:spMkLst>
            <pc:docMk/>
            <pc:sldMk cId="195025526" sldId="295"/>
            <ac:spMk id="3" creationId="{67A2AAE2-FDF6-D7BA-8686-0B64404E77F8}"/>
          </ac:spMkLst>
        </pc:spChg>
      </pc:sldChg>
    </pc:docChg>
  </pc:docChgLst>
  <pc:docChgLst>
    <pc:chgData name="Dunne, Ella" userId="S::esdunne@wpi.edu::d8f16138-a05c-49f5-adf8-eba82a5d9e26" providerId="AD" clId="Web-{EE3839B3-2ECA-B9DC-DF11-7FD37B2EC5E5}"/>
    <pc:docChg chg="modSld">
      <pc:chgData name="Dunne, Ella" userId="S::esdunne@wpi.edu::d8f16138-a05c-49f5-adf8-eba82a5d9e26" providerId="AD" clId="Web-{EE3839B3-2ECA-B9DC-DF11-7FD37B2EC5E5}" dt="2023-10-07T21:22:13.147" v="1" actId="20577"/>
      <pc:docMkLst>
        <pc:docMk/>
      </pc:docMkLst>
      <pc:sldChg chg="modSp">
        <pc:chgData name="Dunne, Ella" userId="S::esdunne@wpi.edu::d8f16138-a05c-49f5-adf8-eba82a5d9e26" providerId="AD" clId="Web-{EE3839B3-2ECA-B9DC-DF11-7FD37B2EC5E5}" dt="2023-10-07T21:22:13.147" v="1" actId="20577"/>
        <pc:sldMkLst>
          <pc:docMk/>
          <pc:sldMk cId="0" sldId="272"/>
        </pc:sldMkLst>
        <pc:spChg chg="mod">
          <ac:chgData name="Dunne, Ella" userId="S::esdunne@wpi.edu::d8f16138-a05c-49f5-adf8-eba82a5d9e26" providerId="AD" clId="Web-{EE3839B3-2ECA-B9DC-DF11-7FD37B2EC5E5}" dt="2023-10-07T21:22:13.147" v="1" actId="20577"/>
          <ac:spMkLst>
            <pc:docMk/>
            <pc:sldMk cId="0" sldId="272"/>
            <ac:spMk id="1957" creationId="{00000000-0000-0000-0000-000000000000}"/>
          </ac:spMkLst>
        </pc:spChg>
      </pc:sldChg>
    </pc:docChg>
  </pc:docChgLst>
  <pc:docChgLst>
    <pc:chgData name="Kushwaha, Sukriti" userId="S::skushwaha@wpi.edu::273c872a-485b-47ad-a1f3-b0c074527295" providerId="AD" clId="Web-{2733D762-299A-578F-BE31-59BCAFEB569E}"/>
    <pc:docChg chg="addSld delSld modSld sldOrd">
      <pc:chgData name="Kushwaha, Sukriti" userId="S::skushwaha@wpi.edu::273c872a-485b-47ad-a1f3-b0c074527295" providerId="AD" clId="Web-{2733D762-299A-578F-BE31-59BCAFEB569E}" dt="2023-10-02T18:57:11.127" v="273" actId="20577"/>
      <pc:docMkLst>
        <pc:docMk/>
      </pc:docMkLst>
      <pc:sldChg chg="modSp">
        <pc:chgData name="Kushwaha, Sukriti" userId="S::skushwaha@wpi.edu::273c872a-485b-47ad-a1f3-b0c074527295" providerId="AD" clId="Web-{2733D762-299A-578F-BE31-59BCAFEB569E}" dt="2023-10-02T18:23:00.508" v="12" actId="20577"/>
        <pc:sldMkLst>
          <pc:docMk/>
          <pc:sldMk cId="0" sldId="256"/>
        </pc:sldMkLst>
        <pc:spChg chg="mod">
          <ac:chgData name="Kushwaha, Sukriti" userId="S::skushwaha@wpi.edu::273c872a-485b-47ad-a1f3-b0c074527295" providerId="AD" clId="Web-{2733D762-299A-578F-BE31-59BCAFEB569E}" dt="2023-10-02T18:20:11.914" v="3" actId="20577"/>
          <ac:spMkLst>
            <pc:docMk/>
            <pc:sldMk cId="0" sldId="256"/>
            <ac:spMk id="162" creationId="{00000000-0000-0000-0000-000000000000}"/>
          </ac:spMkLst>
        </pc:spChg>
        <pc:spChg chg="mod">
          <ac:chgData name="Kushwaha, Sukriti" userId="S::skushwaha@wpi.edu::273c872a-485b-47ad-a1f3-b0c074527295" providerId="AD" clId="Web-{2733D762-299A-578F-BE31-59BCAFEB569E}" dt="2023-10-02T18:23:00.508" v="12" actId="20577"/>
          <ac:spMkLst>
            <pc:docMk/>
            <pc:sldMk cId="0" sldId="256"/>
            <ac:spMk id="164" creationId="{00000000-0000-0000-0000-000000000000}"/>
          </ac:spMkLst>
        </pc:spChg>
      </pc:sldChg>
      <pc:sldChg chg="del">
        <pc:chgData name="Kushwaha, Sukriti" userId="S::skushwaha@wpi.edu::273c872a-485b-47ad-a1f3-b0c074527295" providerId="AD" clId="Web-{2733D762-299A-578F-BE31-59BCAFEB569E}" dt="2023-10-02T18:40:18.521" v="64"/>
        <pc:sldMkLst>
          <pc:docMk/>
          <pc:sldMk cId="0" sldId="257"/>
        </pc:sldMkLst>
      </pc:sldChg>
      <pc:sldChg chg="addSp delSp modSp">
        <pc:chgData name="Kushwaha, Sukriti" userId="S::skushwaha@wpi.edu::273c872a-485b-47ad-a1f3-b0c074527295" providerId="AD" clId="Web-{2733D762-299A-578F-BE31-59BCAFEB569E}" dt="2023-10-02T18:39:18.380" v="58"/>
        <pc:sldMkLst>
          <pc:docMk/>
          <pc:sldMk cId="0" sldId="258"/>
        </pc:sldMkLst>
        <pc:spChg chg="add mod">
          <ac:chgData name="Kushwaha, Sukriti" userId="S::skushwaha@wpi.edu::273c872a-485b-47ad-a1f3-b0c074527295" providerId="AD" clId="Web-{2733D762-299A-578F-BE31-59BCAFEB569E}" dt="2023-10-02T18:34:11.381" v="27" actId="1076"/>
          <ac:spMkLst>
            <pc:docMk/>
            <pc:sldMk cId="0" sldId="258"/>
            <ac:spMk id="3" creationId="{8F3FE940-5335-E997-0F75-FF9C0D3E810E}"/>
          </ac:spMkLst>
        </pc:spChg>
        <pc:spChg chg="del mod">
          <ac:chgData name="Kushwaha, Sukriti" userId="S::skushwaha@wpi.edu::273c872a-485b-47ad-a1f3-b0c074527295" providerId="AD" clId="Web-{2733D762-299A-578F-BE31-59BCAFEB569E}" dt="2023-10-02T18:39:08.693" v="53"/>
          <ac:spMkLst>
            <pc:docMk/>
            <pc:sldMk cId="0" sldId="258"/>
            <ac:spMk id="4" creationId="{3EF9482A-E8F8-37EB-C51F-5547C6B9E670}"/>
          </ac:spMkLst>
        </pc:spChg>
        <pc:spChg chg="add mod">
          <ac:chgData name="Kushwaha, Sukriti" userId="S::skushwaha@wpi.edu::273c872a-485b-47ad-a1f3-b0c074527295" providerId="AD" clId="Web-{2733D762-299A-578F-BE31-59BCAFEB569E}" dt="2023-10-02T18:35:28.443" v="37"/>
          <ac:spMkLst>
            <pc:docMk/>
            <pc:sldMk cId="0" sldId="258"/>
            <ac:spMk id="5" creationId="{49CBFD90-AFED-58E6-AE1A-3BBBA0CED9E4}"/>
          </ac:spMkLst>
        </pc:spChg>
        <pc:spChg chg="del mod">
          <ac:chgData name="Kushwaha, Sukriti" userId="S::skushwaha@wpi.edu::273c872a-485b-47ad-a1f3-b0c074527295" providerId="AD" clId="Web-{2733D762-299A-578F-BE31-59BCAFEB569E}" dt="2023-10-02T18:39:13.286" v="55"/>
          <ac:spMkLst>
            <pc:docMk/>
            <pc:sldMk cId="0" sldId="258"/>
            <ac:spMk id="7" creationId="{461C509C-9624-5260-F194-25F101CC97EA}"/>
          </ac:spMkLst>
        </pc:spChg>
        <pc:spChg chg="add del mod">
          <ac:chgData name="Kushwaha, Sukriti" userId="S::skushwaha@wpi.edu::273c872a-485b-47ad-a1f3-b0c074527295" providerId="AD" clId="Web-{2733D762-299A-578F-BE31-59BCAFEB569E}" dt="2023-10-02T18:39:18.380" v="58"/>
          <ac:spMkLst>
            <pc:docMk/>
            <pc:sldMk cId="0" sldId="258"/>
            <ac:spMk id="8" creationId="{4B44E0F8-27F1-B51C-7688-409540B97CB1}"/>
          </ac:spMkLst>
        </pc:spChg>
        <pc:spChg chg="mod">
          <ac:chgData name="Kushwaha, Sukriti" userId="S::skushwaha@wpi.edu::273c872a-485b-47ad-a1f3-b0c074527295" providerId="AD" clId="Web-{2733D762-299A-578F-BE31-59BCAFEB569E}" dt="2023-10-02T18:35:07.224" v="36" actId="1076"/>
          <ac:spMkLst>
            <pc:docMk/>
            <pc:sldMk cId="0" sldId="258"/>
            <ac:spMk id="179" creationId="{00000000-0000-0000-0000-000000000000}"/>
          </ac:spMkLst>
        </pc:spChg>
        <pc:spChg chg="mod">
          <ac:chgData name="Kushwaha, Sukriti" userId="S::skushwaha@wpi.edu::273c872a-485b-47ad-a1f3-b0c074527295" providerId="AD" clId="Web-{2733D762-299A-578F-BE31-59BCAFEB569E}" dt="2023-10-02T18:35:04.131" v="35" actId="1076"/>
          <ac:spMkLst>
            <pc:docMk/>
            <pc:sldMk cId="0" sldId="258"/>
            <ac:spMk id="180" creationId="{00000000-0000-0000-0000-000000000000}"/>
          </ac:spMkLst>
        </pc:spChg>
        <pc:spChg chg="del mod">
          <ac:chgData name="Kushwaha, Sukriti" userId="S::skushwaha@wpi.edu::273c872a-485b-47ad-a1f3-b0c074527295" providerId="AD" clId="Web-{2733D762-299A-578F-BE31-59BCAFEB569E}" dt="2023-10-02T18:39:14.974" v="57"/>
          <ac:spMkLst>
            <pc:docMk/>
            <pc:sldMk cId="0" sldId="258"/>
            <ac:spMk id="182" creationId="{00000000-0000-0000-0000-000000000000}"/>
          </ac:spMkLst>
        </pc:spChg>
        <pc:spChg chg="mod">
          <ac:chgData name="Kushwaha, Sukriti" userId="S::skushwaha@wpi.edu::273c872a-485b-47ad-a1f3-b0c074527295" providerId="AD" clId="Web-{2733D762-299A-578F-BE31-59BCAFEB569E}" dt="2023-10-02T18:34:52.428" v="32" actId="20577"/>
          <ac:spMkLst>
            <pc:docMk/>
            <pc:sldMk cId="0" sldId="258"/>
            <ac:spMk id="183" creationId="{00000000-0000-0000-0000-000000000000}"/>
          </ac:spMkLst>
        </pc:spChg>
        <pc:spChg chg="del">
          <ac:chgData name="Kushwaha, Sukriti" userId="S::skushwaha@wpi.edu::273c872a-485b-47ad-a1f3-b0c074527295" providerId="AD" clId="Web-{2733D762-299A-578F-BE31-59BCAFEB569E}" dt="2023-10-02T18:35:28.443" v="37"/>
          <ac:spMkLst>
            <pc:docMk/>
            <pc:sldMk cId="0" sldId="258"/>
            <ac:spMk id="184" creationId="{00000000-0000-0000-0000-000000000000}"/>
          </ac:spMkLst>
        </pc:spChg>
      </pc:sldChg>
      <pc:sldChg chg="modSp ord">
        <pc:chgData name="Kushwaha, Sukriti" userId="S::skushwaha@wpi.edu::273c872a-485b-47ad-a1f3-b0c074527295" providerId="AD" clId="Web-{2733D762-299A-578F-BE31-59BCAFEB569E}" dt="2023-10-02T18:49:31.128" v="102" actId="1076"/>
        <pc:sldMkLst>
          <pc:docMk/>
          <pc:sldMk cId="0" sldId="262"/>
        </pc:sldMkLst>
        <pc:spChg chg="mod">
          <ac:chgData name="Kushwaha, Sukriti" userId="S::skushwaha@wpi.edu::273c872a-485b-47ad-a1f3-b0c074527295" providerId="AD" clId="Web-{2733D762-299A-578F-BE31-59BCAFEB569E}" dt="2023-10-02T18:48:54.175" v="73" actId="20577"/>
          <ac:spMkLst>
            <pc:docMk/>
            <pc:sldMk cId="0" sldId="262"/>
            <ac:spMk id="214" creationId="{00000000-0000-0000-0000-000000000000}"/>
          </ac:spMkLst>
        </pc:spChg>
        <pc:spChg chg="mod">
          <ac:chgData name="Kushwaha, Sukriti" userId="S::skushwaha@wpi.edu::273c872a-485b-47ad-a1f3-b0c074527295" providerId="AD" clId="Web-{2733D762-299A-578F-BE31-59BCAFEB569E}" dt="2023-10-02T18:49:31.128" v="102" actId="1076"/>
          <ac:spMkLst>
            <pc:docMk/>
            <pc:sldMk cId="0" sldId="262"/>
            <ac:spMk id="215" creationId="{00000000-0000-0000-0000-000000000000}"/>
          </ac:spMkLst>
        </pc:spChg>
      </pc:sldChg>
      <pc:sldChg chg="addSp delSp modSp ord">
        <pc:chgData name="Kushwaha, Sukriti" userId="S::skushwaha@wpi.edu::273c872a-485b-47ad-a1f3-b0c074527295" providerId="AD" clId="Web-{2733D762-299A-578F-BE31-59BCAFEB569E}" dt="2023-10-02T18:38:44.943" v="51"/>
        <pc:sldMkLst>
          <pc:docMk/>
          <pc:sldMk cId="0" sldId="263"/>
        </pc:sldMkLst>
        <pc:spChg chg="add del mod">
          <ac:chgData name="Kushwaha, Sukriti" userId="S::skushwaha@wpi.edu::273c872a-485b-47ad-a1f3-b0c074527295" providerId="AD" clId="Web-{2733D762-299A-578F-BE31-59BCAFEB569E}" dt="2023-10-02T18:38:42.583" v="49"/>
          <ac:spMkLst>
            <pc:docMk/>
            <pc:sldMk cId="0" sldId="263"/>
            <ac:spMk id="3" creationId="{31DE3055-3532-D8C2-5ACB-7C71CB1993CC}"/>
          </ac:spMkLst>
        </pc:spChg>
        <pc:spChg chg="add del mod">
          <ac:chgData name="Kushwaha, Sukriti" userId="S::skushwaha@wpi.edu::273c872a-485b-47ad-a1f3-b0c074527295" providerId="AD" clId="Web-{2733D762-299A-578F-BE31-59BCAFEB569E}" dt="2023-10-02T18:38:38.943" v="48"/>
          <ac:spMkLst>
            <pc:docMk/>
            <pc:sldMk cId="0" sldId="263"/>
            <ac:spMk id="5" creationId="{3DF693C3-1622-A176-EA3A-A91E89F3488C}"/>
          </ac:spMkLst>
        </pc:spChg>
        <pc:spChg chg="add del mod">
          <ac:chgData name="Kushwaha, Sukriti" userId="S::skushwaha@wpi.edu::273c872a-485b-47ad-a1f3-b0c074527295" providerId="AD" clId="Web-{2733D762-299A-578F-BE31-59BCAFEB569E}" dt="2023-10-02T18:38:37.552" v="47"/>
          <ac:spMkLst>
            <pc:docMk/>
            <pc:sldMk cId="0" sldId="263"/>
            <ac:spMk id="7" creationId="{46063805-1DD3-36A6-2520-88912863053A}"/>
          </ac:spMkLst>
        </pc:spChg>
        <pc:spChg chg="add del mod">
          <ac:chgData name="Kushwaha, Sukriti" userId="S::skushwaha@wpi.edu::273c872a-485b-47ad-a1f3-b0c074527295" providerId="AD" clId="Web-{2733D762-299A-578F-BE31-59BCAFEB569E}" dt="2023-10-02T18:38:35.443" v="46"/>
          <ac:spMkLst>
            <pc:docMk/>
            <pc:sldMk cId="0" sldId="263"/>
            <ac:spMk id="9" creationId="{DC5DFFF3-8A8E-5095-E02E-568166659FF9}"/>
          </ac:spMkLst>
        </pc:spChg>
        <pc:spChg chg="mod">
          <ac:chgData name="Kushwaha, Sukriti" userId="S::skushwaha@wpi.edu::273c872a-485b-47ad-a1f3-b0c074527295" providerId="AD" clId="Web-{2733D762-299A-578F-BE31-59BCAFEB569E}" dt="2023-10-02T18:38:15.880" v="40" actId="20577"/>
          <ac:spMkLst>
            <pc:docMk/>
            <pc:sldMk cId="0" sldId="263"/>
            <ac:spMk id="221" creationId="{00000000-0000-0000-0000-000000000000}"/>
          </ac:spMkLst>
        </pc:spChg>
        <pc:spChg chg="del">
          <ac:chgData name="Kushwaha, Sukriti" userId="S::skushwaha@wpi.edu::273c872a-485b-47ad-a1f3-b0c074527295" providerId="AD" clId="Web-{2733D762-299A-578F-BE31-59BCAFEB569E}" dt="2023-10-02T18:38:29.818" v="45"/>
          <ac:spMkLst>
            <pc:docMk/>
            <pc:sldMk cId="0" sldId="263"/>
            <ac:spMk id="223" creationId="{00000000-0000-0000-0000-000000000000}"/>
          </ac:spMkLst>
        </pc:spChg>
        <pc:spChg chg="del mod">
          <ac:chgData name="Kushwaha, Sukriti" userId="S::skushwaha@wpi.edu::273c872a-485b-47ad-a1f3-b0c074527295" providerId="AD" clId="Web-{2733D762-299A-578F-BE31-59BCAFEB569E}" dt="2023-10-02T18:38:29.802" v="44"/>
          <ac:spMkLst>
            <pc:docMk/>
            <pc:sldMk cId="0" sldId="263"/>
            <ac:spMk id="224" creationId="{00000000-0000-0000-0000-000000000000}"/>
          </ac:spMkLst>
        </pc:spChg>
        <pc:spChg chg="del">
          <ac:chgData name="Kushwaha, Sukriti" userId="S::skushwaha@wpi.edu::273c872a-485b-47ad-a1f3-b0c074527295" providerId="AD" clId="Web-{2733D762-299A-578F-BE31-59BCAFEB569E}" dt="2023-10-02T18:38:22.661" v="42"/>
          <ac:spMkLst>
            <pc:docMk/>
            <pc:sldMk cId="0" sldId="263"/>
            <ac:spMk id="225" creationId="{00000000-0000-0000-0000-000000000000}"/>
          </ac:spMkLst>
        </pc:spChg>
        <pc:spChg chg="del">
          <ac:chgData name="Kushwaha, Sukriti" userId="S::skushwaha@wpi.edu::273c872a-485b-47ad-a1f3-b0c074527295" providerId="AD" clId="Web-{2733D762-299A-578F-BE31-59BCAFEB569E}" dt="2023-10-02T18:38:29.771" v="43"/>
          <ac:spMkLst>
            <pc:docMk/>
            <pc:sldMk cId="0" sldId="263"/>
            <ac:spMk id="226" creationId="{00000000-0000-0000-0000-000000000000}"/>
          </ac:spMkLst>
        </pc:spChg>
        <pc:cxnChg chg="del">
          <ac:chgData name="Kushwaha, Sukriti" userId="S::skushwaha@wpi.edu::273c872a-485b-47ad-a1f3-b0c074527295" providerId="AD" clId="Web-{2733D762-299A-578F-BE31-59BCAFEB569E}" dt="2023-10-02T18:38:44.943" v="51"/>
          <ac:cxnSpMkLst>
            <pc:docMk/>
            <pc:sldMk cId="0" sldId="263"/>
            <ac:cxnSpMk id="227" creationId="{00000000-0000-0000-0000-000000000000}"/>
          </ac:cxnSpMkLst>
        </pc:cxnChg>
        <pc:cxnChg chg="del">
          <ac:chgData name="Kushwaha, Sukriti" userId="S::skushwaha@wpi.edu::273c872a-485b-47ad-a1f3-b0c074527295" providerId="AD" clId="Web-{2733D762-299A-578F-BE31-59BCAFEB569E}" dt="2023-10-02T18:38:43.708" v="50"/>
          <ac:cxnSpMkLst>
            <pc:docMk/>
            <pc:sldMk cId="0" sldId="263"/>
            <ac:cxnSpMk id="228" creationId="{00000000-0000-0000-0000-000000000000}"/>
          </ac:cxnSpMkLst>
        </pc:cxnChg>
      </pc:sldChg>
      <pc:sldChg chg="ord">
        <pc:chgData name="Kushwaha, Sukriti" userId="S::skushwaha@wpi.edu::273c872a-485b-47ad-a1f3-b0c074527295" providerId="AD" clId="Web-{2733D762-299A-578F-BE31-59BCAFEB569E}" dt="2023-10-02T18:49:05.894" v="78"/>
        <pc:sldMkLst>
          <pc:docMk/>
          <pc:sldMk cId="0" sldId="272"/>
        </pc:sldMkLst>
      </pc:sldChg>
      <pc:sldChg chg="ord">
        <pc:chgData name="Kushwaha, Sukriti" userId="S::skushwaha@wpi.edu::273c872a-485b-47ad-a1f3-b0c074527295" providerId="AD" clId="Web-{2733D762-299A-578F-BE31-59BCAFEB569E}" dt="2023-10-02T18:51:32.081" v="168"/>
        <pc:sldMkLst>
          <pc:docMk/>
          <pc:sldMk cId="0" sldId="288"/>
        </pc:sldMkLst>
      </pc:sldChg>
      <pc:sldChg chg="modSp add replId">
        <pc:chgData name="Kushwaha, Sukriti" userId="S::skushwaha@wpi.edu::273c872a-485b-47ad-a1f3-b0c074527295" providerId="AD" clId="Web-{2733D762-299A-578F-BE31-59BCAFEB569E}" dt="2023-10-02T18:50:30.769" v="152" actId="1076"/>
        <pc:sldMkLst>
          <pc:docMk/>
          <pc:sldMk cId="3540273354" sldId="291"/>
        </pc:sldMkLst>
        <pc:spChg chg="mod">
          <ac:chgData name="Kushwaha, Sukriti" userId="S::skushwaha@wpi.edu::273c872a-485b-47ad-a1f3-b0c074527295" providerId="AD" clId="Web-{2733D762-299A-578F-BE31-59BCAFEB569E}" dt="2023-10-02T18:48:59.113" v="76" actId="20577"/>
          <ac:spMkLst>
            <pc:docMk/>
            <pc:sldMk cId="3540273354" sldId="291"/>
            <ac:spMk id="214" creationId="{00000000-0000-0000-0000-000000000000}"/>
          </ac:spMkLst>
        </pc:spChg>
        <pc:spChg chg="mod">
          <ac:chgData name="Kushwaha, Sukriti" userId="S::skushwaha@wpi.edu::273c872a-485b-47ad-a1f3-b0c074527295" providerId="AD" clId="Web-{2733D762-299A-578F-BE31-59BCAFEB569E}" dt="2023-10-02T18:50:30.769" v="152" actId="1076"/>
          <ac:spMkLst>
            <pc:docMk/>
            <pc:sldMk cId="3540273354" sldId="291"/>
            <ac:spMk id="215" creationId="{00000000-0000-0000-0000-000000000000}"/>
          </ac:spMkLst>
        </pc:spChg>
      </pc:sldChg>
      <pc:sldChg chg="modSp new">
        <pc:chgData name="Kushwaha, Sukriti" userId="S::skushwaha@wpi.edu::273c872a-485b-47ad-a1f3-b0c074527295" providerId="AD" clId="Web-{2733D762-299A-578F-BE31-59BCAFEB569E}" dt="2023-10-02T18:51:10.800" v="167" actId="1076"/>
        <pc:sldMkLst>
          <pc:docMk/>
          <pc:sldMk cId="3099806772" sldId="292"/>
        </pc:sldMkLst>
        <pc:spChg chg="mod">
          <ac:chgData name="Kushwaha, Sukriti" userId="S::skushwaha@wpi.edu::273c872a-485b-47ad-a1f3-b0c074527295" providerId="AD" clId="Web-{2733D762-299A-578F-BE31-59BCAFEB569E}" dt="2023-10-02T18:51:07.753" v="166" actId="1076"/>
          <ac:spMkLst>
            <pc:docMk/>
            <pc:sldMk cId="3099806772" sldId="292"/>
            <ac:spMk id="2" creationId="{85B847A1-77F5-CDA4-DBD5-68BFC9BD319A}"/>
          </ac:spMkLst>
        </pc:spChg>
        <pc:spChg chg="mod">
          <ac:chgData name="Kushwaha, Sukriti" userId="S::skushwaha@wpi.edu::273c872a-485b-47ad-a1f3-b0c074527295" providerId="AD" clId="Web-{2733D762-299A-578F-BE31-59BCAFEB569E}" dt="2023-10-02T18:51:10.800" v="167" actId="1076"/>
          <ac:spMkLst>
            <pc:docMk/>
            <pc:sldMk cId="3099806772" sldId="292"/>
            <ac:spMk id="3" creationId="{67A2AAE2-FDF6-D7BA-8686-0B64404E77F8}"/>
          </ac:spMkLst>
        </pc:spChg>
      </pc:sldChg>
      <pc:sldChg chg="modSp add ord replId">
        <pc:chgData name="Kushwaha, Sukriti" userId="S::skushwaha@wpi.edu::273c872a-485b-47ad-a1f3-b0c074527295" providerId="AD" clId="Web-{2733D762-299A-578F-BE31-59BCAFEB569E}" dt="2023-10-02T18:52:12.581" v="179" actId="20577"/>
        <pc:sldMkLst>
          <pc:docMk/>
          <pc:sldMk cId="3071726420" sldId="293"/>
        </pc:sldMkLst>
        <pc:spChg chg="mod">
          <ac:chgData name="Kushwaha, Sukriti" userId="S::skushwaha@wpi.edu::273c872a-485b-47ad-a1f3-b0c074527295" providerId="AD" clId="Web-{2733D762-299A-578F-BE31-59BCAFEB569E}" dt="2023-10-02T18:52:12.581" v="179" actId="20577"/>
          <ac:spMkLst>
            <pc:docMk/>
            <pc:sldMk cId="3071726420" sldId="293"/>
            <ac:spMk id="2190" creationId="{00000000-0000-0000-0000-000000000000}"/>
          </ac:spMkLst>
        </pc:spChg>
      </pc:sldChg>
      <pc:sldChg chg="new del">
        <pc:chgData name="Kushwaha, Sukriti" userId="S::skushwaha@wpi.edu::273c872a-485b-47ad-a1f3-b0c074527295" providerId="AD" clId="Web-{2733D762-299A-578F-BE31-59BCAFEB569E}" dt="2023-10-02T18:52:22.112" v="181"/>
        <pc:sldMkLst>
          <pc:docMk/>
          <pc:sldMk cId="1303067193" sldId="294"/>
        </pc:sldMkLst>
      </pc:sldChg>
      <pc:sldChg chg="modSp add replId">
        <pc:chgData name="Kushwaha, Sukriti" userId="S::skushwaha@wpi.edu::273c872a-485b-47ad-a1f3-b0c074527295" providerId="AD" clId="Web-{2733D762-299A-578F-BE31-59BCAFEB569E}" dt="2023-10-02T18:57:11.127" v="273" actId="20577"/>
        <pc:sldMkLst>
          <pc:docMk/>
          <pc:sldMk cId="3720998798" sldId="294"/>
        </pc:sldMkLst>
        <pc:spChg chg="mod">
          <ac:chgData name="Kushwaha, Sukriti" userId="S::skushwaha@wpi.edu::273c872a-485b-47ad-a1f3-b0c074527295" providerId="AD" clId="Web-{2733D762-299A-578F-BE31-59BCAFEB569E}" dt="2023-10-02T18:52:33.831" v="183" actId="20577"/>
          <ac:spMkLst>
            <pc:docMk/>
            <pc:sldMk cId="3720998798" sldId="294"/>
            <ac:spMk id="214" creationId="{00000000-0000-0000-0000-000000000000}"/>
          </ac:spMkLst>
        </pc:spChg>
        <pc:spChg chg="mod">
          <ac:chgData name="Kushwaha, Sukriti" userId="S::skushwaha@wpi.edu::273c872a-485b-47ad-a1f3-b0c074527295" providerId="AD" clId="Web-{2733D762-299A-578F-BE31-59BCAFEB569E}" dt="2023-10-02T18:57:11.127" v="273" actId="20577"/>
          <ac:spMkLst>
            <pc:docMk/>
            <pc:sldMk cId="3720998798" sldId="294"/>
            <ac:spMk id="215" creationId="{00000000-0000-0000-0000-000000000000}"/>
          </ac:spMkLst>
        </pc:spChg>
      </pc:sldChg>
    </pc:docChg>
  </pc:docChgLst>
  <pc:docChgLst>
    <pc:chgData name="Doan, Kenneth" userId="S::kmdoan@wpi.edu::ad78933a-a277-40d3-b97e-75893c07648c" providerId="AD" clId="Web-{C0C16C0B-BD24-980A-93EA-5F22EE4C4C66}"/>
    <pc:docChg chg="modSld">
      <pc:chgData name="Doan, Kenneth" userId="S::kmdoan@wpi.edu::ad78933a-a277-40d3-b97e-75893c07648c" providerId="AD" clId="Web-{C0C16C0B-BD24-980A-93EA-5F22EE4C4C66}" dt="2023-10-03T20:12:43.760" v="292" actId="1076"/>
      <pc:docMkLst>
        <pc:docMk/>
      </pc:docMkLst>
      <pc:sldChg chg="addSp delSp modSp">
        <pc:chgData name="Doan, Kenneth" userId="S::kmdoan@wpi.edu::ad78933a-a277-40d3-b97e-75893c07648c" providerId="AD" clId="Web-{C0C16C0B-BD24-980A-93EA-5F22EE4C4C66}" dt="2023-10-03T20:12:43.760" v="292" actId="1076"/>
        <pc:sldMkLst>
          <pc:docMk/>
          <pc:sldMk cId="0" sldId="263"/>
        </pc:sldMkLst>
        <pc:spChg chg="del">
          <ac:chgData name="Doan, Kenneth" userId="S::kmdoan@wpi.edu::ad78933a-a277-40d3-b97e-75893c07648c" providerId="AD" clId="Web-{C0C16C0B-BD24-980A-93EA-5F22EE4C4C66}" dt="2023-10-03T20:05:00.541" v="24"/>
          <ac:spMkLst>
            <pc:docMk/>
            <pc:sldMk cId="0" sldId="263"/>
            <ac:spMk id="4" creationId="{B7D7C4B8-D3C8-C83B-6BDA-7DA325303286}"/>
          </ac:spMkLst>
        </pc:spChg>
        <pc:spChg chg="add del mod">
          <ac:chgData name="Doan, Kenneth" userId="S::kmdoan@wpi.edu::ad78933a-a277-40d3-b97e-75893c07648c" providerId="AD" clId="Web-{C0C16C0B-BD24-980A-93EA-5F22EE4C4C66}" dt="2023-10-03T20:05:35.136" v="28"/>
          <ac:spMkLst>
            <pc:docMk/>
            <pc:sldMk cId="0" sldId="263"/>
            <ac:spMk id="5" creationId="{2AE87F7B-712D-2B09-8B54-0EB6B1CA8063}"/>
          </ac:spMkLst>
        </pc:spChg>
        <pc:spChg chg="add del mod">
          <ac:chgData name="Doan, Kenneth" userId="S::kmdoan@wpi.edu::ad78933a-a277-40d3-b97e-75893c07648c" providerId="AD" clId="Web-{C0C16C0B-BD24-980A-93EA-5F22EE4C4C66}" dt="2023-10-03T20:05:35.136" v="27"/>
          <ac:spMkLst>
            <pc:docMk/>
            <pc:sldMk cId="0" sldId="263"/>
            <ac:spMk id="7" creationId="{18DDD374-1A5E-7745-D99C-3F2FC6672595}"/>
          </ac:spMkLst>
        </pc:spChg>
        <pc:spChg chg="del">
          <ac:chgData name="Doan, Kenneth" userId="S::kmdoan@wpi.edu::ad78933a-a277-40d3-b97e-75893c07648c" providerId="AD" clId="Web-{C0C16C0B-BD24-980A-93EA-5F22EE4C4C66}" dt="2023-10-03T20:05:00.525" v="23"/>
          <ac:spMkLst>
            <pc:docMk/>
            <pc:sldMk cId="0" sldId="263"/>
            <ac:spMk id="8" creationId="{A0682550-7A90-D32F-48DA-96841836AA3C}"/>
          </ac:spMkLst>
        </pc:spChg>
        <pc:spChg chg="add del mod">
          <ac:chgData name="Doan, Kenneth" userId="S::kmdoan@wpi.edu::ad78933a-a277-40d3-b97e-75893c07648c" providerId="AD" clId="Web-{C0C16C0B-BD24-980A-93EA-5F22EE4C4C66}" dt="2023-10-03T20:05:35.136" v="26"/>
          <ac:spMkLst>
            <pc:docMk/>
            <pc:sldMk cId="0" sldId="263"/>
            <ac:spMk id="10" creationId="{8652C56D-1581-82A7-298D-BD5E9156CCCA}"/>
          </ac:spMkLst>
        </pc:spChg>
        <pc:spChg chg="del">
          <ac:chgData name="Doan, Kenneth" userId="S::kmdoan@wpi.edu::ad78933a-a277-40d3-b97e-75893c07648c" providerId="AD" clId="Web-{C0C16C0B-BD24-980A-93EA-5F22EE4C4C66}" dt="2023-10-03T20:05:00.494" v="22"/>
          <ac:spMkLst>
            <pc:docMk/>
            <pc:sldMk cId="0" sldId="263"/>
            <ac:spMk id="11" creationId="{186C3F2F-40AE-D008-E3A2-5FE10E182803}"/>
          </ac:spMkLst>
        </pc:spChg>
        <pc:spChg chg="del">
          <ac:chgData name="Doan, Kenneth" userId="S::kmdoan@wpi.edu::ad78933a-a277-40d3-b97e-75893c07648c" providerId="AD" clId="Web-{C0C16C0B-BD24-980A-93EA-5F22EE4C4C66}" dt="2023-10-03T20:05:00.478" v="21"/>
          <ac:spMkLst>
            <pc:docMk/>
            <pc:sldMk cId="0" sldId="263"/>
            <ac:spMk id="13" creationId="{6C698510-37B7-3464-C819-E3164F122628}"/>
          </ac:spMkLst>
        </pc:spChg>
        <pc:spChg chg="add del mod">
          <ac:chgData name="Doan, Kenneth" userId="S::kmdoan@wpi.edu::ad78933a-a277-40d3-b97e-75893c07648c" providerId="AD" clId="Web-{C0C16C0B-BD24-980A-93EA-5F22EE4C4C66}" dt="2023-10-03T20:05:35.136" v="25"/>
          <ac:spMkLst>
            <pc:docMk/>
            <pc:sldMk cId="0" sldId="263"/>
            <ac:spMk id="14" creationId="{4C53CB16-61C1-D7D0-E3B2-93B3F6A741A8}"/>
          </ac:spMkLst>
        </pc:spChg>
        <pc:spChg chg="add mod">
          <ac:chgData name="Doan, Kenneth" userId="S::kmdoan@wpi.edu::ad78933a-a277-40d3-b97e-75893c07648c" providerId="AD" clId="Web-{C0C16C0B-BD24-980A-93EA-5F22EE4C4C66}" dt="2023-10-03T20:11:52.337" v="286" actId="20577"/>
          <ac:spMkLst>
            <pc:docMk/>
            <pc:sldMk cId="0" sldId="263"/>
            <ac:spMk id="16" creationId="{472ACC80-694C-F774-6EFA-0438438B1EB7}"/>
          </ac:spMkLst>
        </pc:spChg>
        <pc:spChg chg="del">
          <ac:chgData name="Doan, Kenneth" userId="S::kmdoan@wpi.edu::ad78933a-a277-40d3-b97e-75893c07648c" providerId="AD" clId="Web-{C0C16C0B-BD24-980A-93EA-5F22EE4C4C66}" dt="2023-10-03T20:05:00.447" v="17"/>
          <ac:spMkLst>
            <pc:docMk/>
            <pc:sldMk cId="0" sldId="263"/>
            <ac:spMk id="25" creationId="{457150EC-7DF9-8596-A228-4BEFC5F80FAC}"/>
          </ac:spMkLst>
        </pc:spChg>
        <pc:spChg chg="del">
          <ac:chgData name="Doan, Kenneth" userId="S::kmdoan@wpi.edu::ad78933a-a277-40d3-b97e-75893c07648c" providerId="AD" clId="Web-{C0C16C0B-BD24-980A-93EA-5F22EE4C4C66}" dt="2023-10-03T20:05:00.447" v="16"/>
          <ac:spMkLst>
            <pc:docMk/>
            <pc:sldMk cId="0" sldId="263"/>
            <ac:spMk id="27" creationId="{04F24BA2-219C-5111-5855-C3BA515AF828}"/>
          </ac:spMkLst>
        </pc:spChg>
        <pc:spChg chg="del">
          <ac:chgData name="Doan, Kenneth" userId="S::kmdoan@wpi.edu::ad78933a-a277-40d3-b97e-75893c07648c" providerId="AD" clId="Web-{C0C16C0B-BD24-980A-93EA-5F22EE4C4C66}" dt="2023-10-03T20:05:00.447" v="15"/>
          <ac:spMkLst>
            <pc:docMk/>
            <pc:sldMk cId="0" sldId="263"/>
            <ac:spMk id="29" creationId="{076F417E-A353-01A8-0CAF-E77C99CD0AA6}"/>
          </ac:spMkLst>
        </pc:spChg>
        <pc:spChg chg="del">
          <ac:chgData name="Doan, Kenneth" userId="S::kmdoan@wpi.edu::ad78933a-a277-40d3-b97e-75893c07648c" providerId="AD" clId="Web-{C0C16C0B-BD24-980A-93EA-5F22EE4C4C66}" dt="2023-10-03T20:05:00.447" v="14"/>
          <ac:spMkLst>
            <pc:docMk/>
            <pc:sldMk cId="0" sldId="263"/>
            <ac:spMk id="31" creationId="{C2DF9820-6053-CE93-50BB-F4CAA4B227A0}"/>
          </ac:spMkLst>
        </pc:spChg>
        <pc:spChg chg="del">
          <ac:chgData name="Doan, Kenneth" userId="S::kmdoan@wpi.edu::ad78933a-a277-40d3-b97e-75893c07648c" providerId="AD" clId="Web-{C0C16C0B-BD24-980A-93EA-5F22EE4C4C66}" dt="2023-10-03T20:05:00.447" v="12"/>
          <ac:spMkLst>
            <pc:docMk/>
            <pc:sldMk cId="0" sldId="263"/>
            <ac:spMk id="205" creationId="{8354DA54-372B-5430-2142-2E3E2595AD36}"/>
          </ac:spMkLst>
        </pc:spChg>
        <pc:spChg chg="del">
          <ac:chgData name="Doan, Kenneth" userId="S::kmdoan@wpi.edu::ad78933a-a277-40d3-b97e-75893c07648c" providerId="AD" clId="Web-{C0C16C0B-BD24-980A-93EA-5F22EE4C4C66}" dt="2023-10-03T20:05:00.447" v="11"/>
          <ac:spMkLst>
            <pc:docMk/>
            <pc:sldMk cId="0" sldId="263"/>
            <ac:spMk id="207" creationId="{F4CB53E0-3526-4607-F72D-CF2DF348C2FB}"/>
          </ac:spMkLst>
        </pc:spChg>
        <pc:spChg chg="del">
          <ac:chgData name="Doan, Kenneth" userId="S::kmdoan@wpi.edu::ad78933a-a277-40d3-b97e-75893c07648c" providerId="AD" clId="Web-{C0C16C0B-BD24-980A-93EA-5F22EE4C4C66}" dt="2023-10-03T20:05:00.447" v="10"/>
          <ac:spMkLst>
            <pc:docMk/>
            <pc:sldMk cId="0" sldId="263"/>
            <ac:spMk id="209" creationId="{B5DAD62D-0391-B810-8CA0-E55BED8C9E82}"/>
          </ac:spMkLst>
        </pc:spChg>
        <pc:spChg chg="del">
          <ac:chgData name="Doan, Kenneth" userId="S::kmdoan@wpi.edu::ad78933a-a277-40d3-b97e-75893c07648c" providerId="AD" clId="Web-{C0C16C0B-BD24-980A-93EA-5F22EE4C4C66}" dt="2023-10-03T20:05:00.447" v="9"/>
          <ac:spMkLst>
            <pc:docMk/>
            <pc:sldMk cId="0" sldId="263"/>
            <ac:spMk id="211" creationId="{CC956E16-A69F-7078-C5B2-3C68E41E2000}"/>
          </ac:spMkLst>
        </pc:spChg>
        <pc:spChg chg="del">
          <ac:chgData name="Doan, Kenneth" userId="S::kmdoan@wpi.edu::ad78933a-a277-40d3-b97e-75893c07648c" providerId="AD" clId="Web-{C0C16C0B-BD24-980A-93EA-5F22EE4C4C66}" dt="2023-10-03T20:05:00.447" v="8"/>
          <ac:spMkLst>
            <pc:docMk/>
            <pc:sldMk cId="0" sldId="263"/>
            <ac:spMk id="213" creationId="{9B06FE3C-BB48-D23E-40EF-1EA5D799DD6B}"/>
          </ac:spMkLst>
        </pc:spChg>
        <pc:spChg chg="del">
          <ac:chgData name="Doan, Kenneth" userId="S::kmdoan@wpi.edu::ad78933a-a277-40d3-b97e-75893c07648c" providerId="AD" clId="Web-{C0C16C0B-BD24-980A-93EA-5F22EE4C4C66}" dt="2023-10-03T20:05:00.447" v="5"/>
          <ac:spMkLst>
            <pc:docMk/>
            <pc:sldMk cId="0" sldId="263"/>
            <ac:spMk id="216" creationId="{16ADA9C4-938A-7DAF-AA75-5A3CB14098F0}"/>
          </ac:spMkLst>
        </pc:spChg>
        <pc:spChg chg="del">
          <ac:chgData name="Doan, Kenneth" userId="S::kmdoan@wpi.edu::ad78933a-a277-40d3-b97e-75893c07648c" providerId="AD" clId="Web-{C0C16C0B-BD24-980A-93EA-5F22EE4C4C66}" dt="2023-10-03T20:05:00.447" v="4"/>
          <ac:spMkLst>
            <pc:docMk/>
            <pc:sldMk cId="0" sldId="263"/>
            <ac:spMk id="217" creationId="{7A5B255D-80D9-BD3A-F945-3751F9DA5028}"/>
          </ac:spMkLst>
        </pc:spChg>
        <pc:spChg chg="del">
          <ac:chgData name="Doan, Kenneth" userId="S::kmdoan@wpi.edu::ad78933a-a277-40d3-b97e-75893c07648c" providerId="AD" clId="Web-{C0C16C0B-BD24-980A-93EA-5F22EE4C4C66}" dt="2023-10-03T20:05:00.447" v="3"/>
          <ac:spMkLst>
            <pc:docMk/>
            <pc:sldMk cId="0" sldId="263"/>
            <ac:spMk id="218" creationId="{B2196330-311C-0457-7916-D1A834F9C09B}"/>
          </ac:spMkLst>
        </pc:spChg>
        <pc:spChg chg="del">
          <ac:chgData name="Doan, Kenneth" userId="S::kmdoan@wpi.edu::ad78933a-a277-40d3-b97e-75893c07648c" providerId="AD" clId="Web-{C0C16C0B-BD24-980A-93EA-5F22EE4C4C66}" dt="2023-10-03T20:05:00.447" v="1"/>
          <ac:spMkLst>
            <pc:docMk/>
            <pc:sldMk cId="0" sldId="263"/>
            <ac:spMk id="231" creationId="{35C6A550-E6BA-4339-392C-95434F9748A5}"/>
          </ac:spMkLst>
        </pc:spChg>
        <pc:grpChg chg="del">
          <ac:chgData name="Doan, Kenneth" userId="S::kmdoan@wpi.edu::ad78933a-a277-40d3-b97e-75893c07648c" providerId="AD" clId="Web-{C0C16C0B-BD24-980A-93EA-5F22EE4C4C66}" dt="2023-10-03T20:05:00.447" v="13"/>
          <ac:grpSpMkLst>
            <pc:docMk/>
            <pc:sldMk cId="0" sldId="263"/>
            <ac:grpSpMk id="36" creationId="{157E66E8-E699-7A3E-4FFC-C8470B21A957}"/>
          </ac:grpSpMkLst>
        </pc:grpChg>
        <pc:grpChg chg="del">
          <ac:chgData name="Doan, Kenneth" userId="S::kmdoan@wpi.edu::ad78933a-a277-40d3-b97e-75893c07648c" providerId="AD" clId="Web-{C0C16C0B-BD24-980A-93EA-5F22EE4C4C66}" dt="2023-10-03T20:05:00.447" v="2"/>
          <ac:grpSpMkLst>
            <pc:docMk/>
            <pc:sldMk cId="0" sldId="263"/>
            <ac:grpSpMk id="219" creationId="{0A3A2DDD-BD1F-D53F-81E0-0CC988FE24AB}"/>
          </ac:grpSpMkLst>
        </pc:grpChg>
        <pc:picChg chg="del">
          <ac:chgData name="Doan, Kenneth" userId="S::kmdoan@wpi.edu::ad78933a-a277-40d3-b97e-75893c07648c" providerId="AD" clId="Web-{C0C16C0B-BD24-980A-93EA-5F22EE4C4C66}" dt="2023-10-03T20:05:00.447" v="0"/>
          <ac:picMkLst>
            <pc:docMk/>
            <pc:sldMk cId="0" sldId="263"/>
            <ac:picMk id="2" creationId="{B2388EA5-E1FF-AA81-A422-D75C97DA4857}"/>
          </ac:picMkLst>
        </pc:picChg>
        <pc:picChg chg="add del mod">
          <ac:chgData name="Doan, Kenneth" userId="S::kmdoan@wpi.edu::ad78933a-a277-40d3-b97e-75893c07648c" providerId="AD" clId="Web-{C0C16C0B-BD24-980A-93EA-5F22EE4C4C66}" dt="2023-10-03T20:12:09.869" v="288"/>
          <ac:picMkLst>
            <pc:docMk/>
            <pc:sldMk cId="0" sldId="263"/>
            <ac:picMk id="17" creationId="{A5C95518-57BA-D0FB-23EB-EF34AA80EEBF}"/>
          </ac:picMkLst>
        </pc:picChg>
        <pc:picChg chg="add mod">
          <ac:chgData name="Doan, Kenneth" userId="S::kmdoan@wpi.edu::ad78933a-a277-40d3-b97e-75893c07648c" providerId="AD" clId="Web-{C0C16C0B-BD24-980A-93EA-5F22EE4C4C66}" dt="2023-10-03T20:12:43.760" v="292" actId="1076"/>
          <ac:picMkLst>
            <pc:docMk/>
            <pc:sldMk cId="0" sldId="263"/>
            <ac:picMk id="18" creationId="{892AFE38-06A1-FD1B-BE4F-194E95EEEE88}"/>
          </ac:picMkLst>
        </pc:picChg>
        <pc:cxnChg chg="del">
          <ac:chgData name="Doan, Kenneth" userId="S::kmdoan@wpi.edu::ad78933a-a277-40d3-b97e-75893c07648c" providerId="AD" clId="Web-{C0C16C0B-BD24-980A-93EA-5F22EE4C4C66}" dt="2023-10-03T20:05:00.447" v="20"/>
          <ac:cxnSpMkLst>
            <pc:docMk/>
            <pc:sldMk cId="0" sldId="263"/>
            <ac:cxnSpMk id="19" creationId="{10163707-9EB7-9551-FACE-531FDE18F588}"/>
          </ac:cxnSpMkLst>
        </pc:cxnChg>
        <pc:cxnChg chg="del">
          <ac:chgData name="Doan, Kenneth" userId="S::kmdoan@wpi.edu::ad78933a-a277-40d3-b97e-75893c07648c" providerId="AD" clId="Web-{C0C16C0B-BD24-980A-93EA-5F22EE4C4C66}" dt="2023-10-03T20:05:00.447" v="19"/>
          <ac:cxnSpMkLst>
            <pc:docMk/>
            <pc:sldMk cId="0" sldId="263"/>
            <ac:cxnSpMk id="21" creationId="{35FBFA1E-A701-B92F-293A-8C292678FB2A}"/>
          </ac:cxnSpMkLst>
        </pc:cxnChg>
        <pc:cxnChg chg="del">
          <ac:chgData name="Doan, Kenneth" userId="S::kmdoan@wpi.edu::ad78933a-a277-40d3-b97e-75893c07648c" providerId="AD" clId="Web-{C0C16C0B-BD24-980A-93EA-5F22EE4C4C66}" dt="2023-10-03T20:05:00.447" v="18"/>
          <ac:cxnSpMkLst>
            <pc:docMk/>
            <pc:sldMk cId="0" sldId="263"/>
            <ac:cxnSpMk id="23" creationId="{CCBBE42A-329A-258D-CA9F-A1CE04A1729A}"/>
          </ac:cxnSpMkLst>
        </pc:cxnChg>
        <pc:cxnChg chg="del">
          <ac:chgData name="Doan, Kenneth" userId="S::kmdoan@wpi.edu::ad78933a-a277-40d3-b97e-75893c07648c" providerId="AD" clId="Web-{C0C16C0B-BD24-980A-93EA-5F22EE4C4C66}" dt="2023-10-03T20:05:00.447" v="7"/>
          <ac:cxnSpMkLst>
            <pc:docMk/>
            <pc:sldMk cId="0" sldId="263"/>
            <ac:cxnSpMk id="214" creationId="{795B4B86-AA5E-550B-44F4-4CD667BD0D7F}"/>
          </ac:cxnSpMkLst>
        </pc:cxnChg>
        <pc:cxnChg chg="del">
          <ac:chgData name="Doan, Kenneth" userId="S::kmdoan@wpi.edu::ad78933a-a277-40d3-b97e-75893c07648c" providerId="AD" clId="Web-{C0C16C0B-BD24-980A-93EA-5F22EE4C4C66}" dt="2023-10-03T20:05:00.447" v="6"/>
          <ac:cxnSpMkLst>
            <pc:docMk/>
            <pc:sldMk cId="0" sldId="263"/>
            <ac:cxnSpMk id="215" creationId="{66AF1E72-87AD-3625-047C-80F4CC13FBB9}"/>
          </ac:cxnSpMkLst>
        </pc:cxnChg>
      </pc:sldChg>
    </pc:docChg>
  </pc:docChgLst>
  <pc:docChgLst>
    <pc:chgData name="Dunne, Ella" userId="S::esdunne@wpi.edu::d8f16138-a05c-49f5-adf8-eba82a5d9e26" providerId="AD" clId="Web-{0B8A37C5-C23E-2609-CE60-3C0ADCFEE70F}"/>
    <pc:docChg chg="modSld">
      <pc:chgData name="Dunne, Ella" userId="S::esdunne@wpi.edu::d8f16138-a05c-49f5-adf8-eba82a5d9e26" providerId="AD" clId="Web-{0B8A37C5-C23E-2609-CE60-3C0ADCFEE70F}" dt="2023-10-09T17:39:54.528" v="721"/>
      <pc:docMkLst>
        <pc:docMk/>
      </pc:docMkLst>
      <pc:sldChg chg="modNotes">
        <pc:chgData name="Dunne, Ella" userId="S::esdunne@wpi.edu::d8f16138-a05c-49f5-adf8-eba82a5d9e26" providerId="AD" clId="Web-{0B8A37C5-C23E-2609-CE60-3C0ADCFEE70F}" dt="2023-10-09T17:39:54.528" v="721"/>
        <pc:sldMkLst>
          <pc:docMk/>
          <pc:sldMk cId="842173679" sldId="299"/>
        </pc:sldMkLst>
      </pc:sldChg>
    </pc:docChg>
  </pc:docChgLst>
  <pc:docChgLst>
    <pc:chgData name="Wong, Nathan" userId="S::nkwong@wpi.edu::0030688b-835f-4c13-aa23-4c51732dd8cb" providerId="AD" clId="Web-{4AFF9474-68BD-A32B-D95E-18D007EAA073}"/>
    <pc:docChg chg="mod modSld">
      <pc:chgData name="Wong, Nathan" userId="S::nkwong@wpi.edu::0030688b-835f-4c13-aa23-4c51732dd8cb" providerId="AD" clId="Web-{4AFF9474-68BD-A32B-D95E-18D007EAA073}" dt="2023-10-09T00:20:32.583" v="1866"/>
      <pc:docMkLst>
        <pc:docMk/>
      </pc:docMkLst>
      <pc:sldChg chg="modCm">
        <pc:chgData name="Wong, Nathan" userId="S::nkwong@wpi.edu::0030688b-835f-4c13-aa23-4c51732dd8cb" providerId="AD" clId="Web-{4AFF9474-68BD-A32B-D95E-18D007EAA073}" dt="2023-10-08T23:40:38.772" v="1"/>
        <pc:sldMkLst>
          <pc:docMk/>
          <pc:sldMk cId="0" sldId="272"/>
        </pc:sldMkLst>
        <pc:extLst>
          <p:ext xmlns:p="http://schemas.openxmlformats.org/presentationml/2006/main" uri="{D6D511B9-2390-475A-947B-AFAB55BFBCF1}">
            <pc226:cmChg xmlns:pc226="http://schemas.microsoft.com/office/powerpoint/2022/06/main/command" chg="">
              <pc226:chgData name="Wong, Nathan" userId="S::nkwong@wpi.edu::0030688b-835f-4c13-aa23-4c51732dd8cb" providerId="AD" clId="Web-{4AFF9474-68BD-A32B-D95E-18D007EAA073}" dt="2023-10-08T23:40:38.772" v="1"/>
              <pc2:cmMkLst xmlns:pc2="http://schemas.microsoft.com/office/powerpoint/2019/9/main/command">
                <pc:docMk/>
                <pc:sldMk cId="0" sldId="272"/>
                <pc2:cmMk id="{97356D44-79FD-4032-9F79-8624FD3128FA}"/>
              </pc2:cmMkLst>
              <pc226:cmRplyChg chg="add">
                <pc226:chgData name="Wong, Nathan" userId="S::nkwong@wpi.edu::0030688b-835f-4c13-aa23-4c51732dd8cb" providerId="AD" clId="Web-{4AFF9474-68BD-A32B-D95E-18D007EAA073}" dt="2023-10-08T23:40:38.772" v="1"/>
                <pc2:cmRplyMkLst xmlns:pc2="http://schemas.microsoft.com/office/powerpoint/2019/9/main/command">
                  <pc:docMk/>
                  <pc:sldMk cId="0" sldId="272"/>
                  <pc2:cmMk id="{97356D44-79FD-4032-9F79-8624FD3128FA}"/>
                  <pc2:cmRplyMk id="{4388D149-826F-4A72-9114-739E05487B97}"/>
                </pc2:cmRplyMkLst>
              </pc226:cmRplyChg>
            </pc226:cmChg>
          </p:ext>
        </pc:extLst>
      </pc:sldChg>
      <pc:sldChg chg="modSp">
        <pc:chgData name="Wong, Nathan" userId="S::nkwong@wpi.edu::0030688b-835f-4c13-aa23-4c51732dd8cb" providerId="AD" clId="Web-{4AFF9474-68BD-A32B-D95E-18D007EAA073}" dt="2023-10-08T23:59:29.736" v="113" actId="20577"/>
        <pc:sldMkLst>
          <pc:docMk/>
          <pc:sldMk cId="3540273354" sldId="291"/>
        </pc:sldMkLst>
        <pc:spChg chg="mod">
          <ac:chgData name="Wong, Nathan" userId="S::nkwong@wpi.edu::0030688b-835f-4c13-aa23-4c51732dd8cb" providerId="AD" clId="Web-{4AFF9474-68BD-A32B-D95E-18D007EAA073}" dt="2023-10-08T23:59:29.736" v="113" actId="20577"/>
          <ac:spMkLst>
            <pc:docMk/>
            <pc:sldMk cId="3540273354" sldId="291"/>
            <ac:spMk id="9" creationId="{619DE643-A6E3-27F7-95E8-A77D266E33C6}"/>
          </ac:spMkLst>
        </pc:spChg>
      </pc:sldChg>
      <pc:sldChg chg="modNotes">
        <pc:chgData name="Wong, Nathan" userId="S::nkwong@wpi.edu::0030688b-835f-4c13-aa23-4c51732dd8cb" providerId="AD" clId="Web-{4AFF9474-68BD-A32B-D95E-18D007EAA073}" dt="2023-10-08T23:59:04.594" v="71"/>
        <pc:sldMkLst>
          <pc:docMk/>
          <pc:sldMk cId="195025526" sldId="295"/>
        </pc:sldMkLst>
      </pc:sldChg>
      <pc:sldChg chg="modSp modNotes">
        <pc:chgData name="Wong, Nathan" userId="S::nkwong@wpi.edu::0030688b-835f-4c13-aa23-4c51732dd8cb" providerId="AD" clId="Web-{4AFF9474-68BD-A32B-D95E-18D007EAA073}" dt="2023-10-09T00:20:32.583" v="1866"/>
        <pc:sldMkLst>
          <pc:docMk/>
          <pc:sldMk cId="842173679" sldId="299"/>
        </pc:sldMkLst>
        <pc:spChg chg="mod">
          <ac:chgData name="Wong, Nathan" userId="S::nkwong@wpi.edu::0030688b-835f-4c13-aa23-4c51732dd8cb" providerId="AD" clId="Web-{4AFF9474-68BD-A32B-D95E-18D007EAA073}" dt="2023-10-09T00:06:44.951" v="246" actId="20577"/>
          <ac:spMkLst>
            <pc:docMk/>
            <pc:sldMk cId="842173679" sldId="299"/>
            <ac:spMk id="3" creationId="{0962D6A1-0603-CF6F-A5CB-F19E88D9B5F4}"/>
          </ac:spMkLst>
        </pc:spChg>
      </pc:sldChg>
    </pc:docChg>
  </pc:docChgLst>
  <pc:docChgLst>
    <pc:chgData name="Kushwaha, Sukriti" userId="S::skushwaha@wpi.edu::273c872a-485b-47ad-a1f3-b0c074527295" providerId="AD" clId="Web-{F1D361A2-44FE-700F-A2FF-DF6966AB5FE2}"/>
    <pc:docChg chg="modSld">
      <pc:chgData name="Kushwaha, Sukriti" userId="S::skushwaha@wpi.edu::273c872a-485b-47ad-a1f3-b0c074527295" providerId="AD" clId="Web-{F1D361A2-44FE-700F-A2FF-DF6966AB5FE2}" dt="2023-10-05T20:36:44.031" v="2" actId="20577"/>
      <pc:docMkLst>
        <pc:docMk/>
      </pc:docMkLst>
      <pc:sldChg chg="modSp">
        <pc:chgData name="Kushwaha, Sukriti" userId="S::skushwaha@wpi.edu::273c872a-485b-47ad-a1f3-b0c074527295" providerId="AD" clId="Web-{F1D361A2-44FE-700F-A2FF-DF6966AB5FE2}" dt="2023-10-05T20:36:44.031" v="2" actId="20577"/>
        <pc:sldMkLst>
          <pc:docMk/>
          <pc:sldMk cId="1490200326" sldId="298"/>
        </pc:sldMkLst>
        <pc:spChg chg="mod">
          <ac:chgData name="Kushwaha, Sukriti" userId="S::skushwaha@wpi.edu::273c872a-485b-47ad-a1f3-b0c074527295" providerId="AD" clId="Web-{F1D361A2-44FE-700F-A2FF-DF6966AB5FE2}" dt="2023-10-05T20:36:44.031" v="2" actId="20577"/>
          <ac:spMkLst>
            <pc:docMk/>
            <pc:sldMk cId="1490200326" sldId="298"/>
            <ac:spMk id="3" creationId="{67A2AAE2-FDF6-D7BA-8686-0B64404E77F8}"/>
          </ac:spMkLst>
        </pc:spChg>
      </pc:sldChg>
    </pc:docChg>
  </pc:docChgLst>
  <pc:docChgLst>
    <pc:chgData name="Dunne, Ella" userId="S::esdunne@wpi.edu::d8f16138-a05c-49f5-adf8-eba82a5d9e26" providerId="AD" clId="Web-{8A95C7D6-5A6E-42AA-B1A4-3F44BCC02252}"/>
    <pc:docChg chg="modSld">
      <pc:chgData name="Dunne, Ella" userId="S::esdunne@wpi.edu::d8f16138-a05c-49f5-adf8-eba82a5d9e26" providerId="AD" clId="Web-{8A95C7D6-5A6E-42AA-B1A4-3F44BCC02252}" dt="2023-10-08T22:16:15.283" v="3370"/>
      <pc:docMkLst>
        <pc:docMk/>
      </pc:docMkLst>
      <pc:sldChg chg="modNotes">
        <pc:chgData name="Dunne, Ella" userId="S::esdunne@wpi.edu::d8f16138-a05c-49f5-adf8-eba82a5d9e26" providerId="AD" clId="Web-{8A95C7D6-5A6E-42AA-B1A4-3F44BCC02252}" dt="2023-10-08T21:16:43.156" v="2361"/>
        <pc:sldMkLst>
          <pc:docMk/>
          <pc:sldMk cId="0" sldId="262"/>
        </pc:sldMkLst>
      </pc:sldChg>
      <pc:sldChg chg="modNotes">
        <pc:chgData name="Dunne, Ella" userId="S::esdunne@wpi.edu::d8f16138-a05c-49f5-adf8-eba82a5d9e26" providerId="AD" clId="Web-{8A95C7D6-5A6E-42AA-B1A4-3F44BCC02252}" dt="2023-10-08T21:16:05.045" v="2293"/>
        <pc:sldMkLst>
          <pc:docMk/>
          <pc:sldMk cId="0" sldId="263"/>
        </pc:sldMkLst>
      </pc:sldChg>
      <pc:sldChg chg="modNotes">
        <pc:chgData name="Dunne, Ella" userId="S::esdunne@wpi.edu::d8f16138-a05c-49f5-adf8-eba82a5d9e26" providerId="AD" clId="Web-{8A95C7D6-5A6E-42AA-B1A4-3F44BCC02252}" dt="2023-10-08T21:10:56.942" v="1808"/>
        <pc:sldMkLst>
          <pc:docMk/>
          <pc:sldMk cId="0" sldId="272"/>
        </pc:sldMkLst>
      </pc:sldChg>
      <pc:sldChg chg="modNotes">
        <pc:chgData name="Dunne, Ella" userId="S::esdunne@wpi.edu::d8f16138-a05c-49f5-adf8-eba82a5d9e26" providerId="AD" clId="Web-{8A95C7D6-5A6E-42AA-B1A4-3F44BCC02252}" dt="2023-10-08T22:16:15.283" v="3370"/>
        <pc:sldMkLst>
          <pc:docMk/>
          <pc:sldMk cId="3540273354" sldId="291"/>
        </pc:sldMkLst>
      </pc:sldChg>
      <pc:sldChg chg="modSp modNotes">
        <pc:chgData name="Dunne, Ella" userId="S::esdunne@wpi.edu::d8f16138-a05c-49f5-adf8-eba82a5d9e26" providerId="AD" clId="Web-{8A95C7D6-5A6E-42AA-B1A4-3F44BCC02252}" dt="2023-10-08T21:46:37.419" v="3236"/>
        <pc:sldMkLst>
          <pc:docMk/>
          <pc:sldMk cId="269236672" sldId="296"/>
        </pc:sldMkLst>
        <pc:spChg chg="mod">
          <ac:chgData name="Dunne, Ella" userId="S::esdunne@wpi.edu::d8f16138-a05c-49f5-adf8-eba82a5d9e26" providerId="AD" clId="Web-{8A95C7D6-5A6E-42AA-B1A4-3F44BCC02252}" dt="2023-10-08T21:26:32.517" v="2399" actId="20577"/>
          <ac:spMkLst>
            <pc:docMk/>
            <pc:sldMk cId="269236672" sldId="296"/>
            <ac:spMk id="3" creationId="{AAB900B7-8BA6-8F3B-06CC-C6860B4F7DDB}"/>
          </ac:spMkLst>
        </pc:spChg>
      </pc:sldChg>
      <pc:sldChg chg="modSp">
        <pc:chgData name="Dunne, Ella" userId="S::esdunne@wpi.edu::d8f16138-a05c-49f5-adf8-eba82a5d9e26" providerId="AD" clId="Web-{8A95C7D6-5A6E-42AA-B1A4-3F44BCC02252}" dt="2023-10-08T22:00:58.287" v="3272" actId="20577"/>
        <pc:sldMkLst>
          <pc:docMk/>
          <pc:sldMk cId="3120201906" sldId="297"/>
        </pc:sldMkLst>
        <pc:spChg chg="mod">
          <ac:chgData name="Dunne, Ella" userId="S::esdunne@wpi.edu::d8f16138-a05c-49f5-adf8-eba82a5d9e26" providerId="AD" clId="Web-{8A95C7D6-5A6E-42AA-B1A4-3F44BCC02252}" dt="2023-10-08T22:00:58.287" v="3272" actId="20577"/>
          <ac:spMkLst>
            <pc:docMk/>
            <pc:sldMk cId="3120201906" sldId="297"/>
            <ac:spMk id="3" creationId="{30561C4D-64A6-8030-C9D7-52BCFD5AA0C4}"/>
          </ac:spMkLst>
        </pc:spChg>
      </pc:sldChg>
      <pc:sldChg chg="delCm">
        <pc:chgData name="Dunne, Ella" userId="S::esdunne@wpi.edu::d8f16138-a05c-49f5-adf8-eba82a5d9e26" providerId="AD" clId="Web-{8A95C7D6-5A6E-42AA-B1A4-3F44BCC02252}" dt="2023-10-08T22:01:15.991" v="3273"/>
        <pc:sldMkLst>
          <pc:docMk/>
          <pc:sldMk cId="1490200326" sldId="298"/>
        </pc:sldMkLst>
        <pc:extLst>
          <p:ext xmlns:p="http://schemas.openxmlformats.org/presentationml/2006/main" uri="{D6D511B9-2390-475A-947B-AFAB55BFBCF1}">
            <pc226:cmChg xmlns:pc226="http://schemas.microsoft.com/office/powerpoint/2022/06/main/command" chg="del">
              <pc226:chgData name="Dunne, Ella" userId="S::esdunne@wpi.edu::d8f16138-a05c-49f5-adf8-eba82a5d9e26" providerId="AD" clId="Web-{8A95C7D6-5A6E-42AA-B1A4-3F44BCC02252}" dt="2023-10-08T22:01:15.991" v="3273"/>
              <pc2:cmMkLst xmlns:pc2="http://schemas.microsoft.com/office/powerpoint/2019/9/main/command">
                <pc:docMk/>
                <pc:sldMk cId="1490200326" sldId="298"/>
                <pc2:cmMk id="{3F27E3A3-75D2-4A95-B54B-4D776B4B618C}"/>
              </pc2:cmMkLst>
            </pc226:cmChg>
          </p:ext>
        </pc:extLst>
      </pc:sldChg>
    </pc:docChg>
  </pc:docChgLst>
  <pc:docChgLst>
    <pc:chgData name="Wong, Nathan" userId="S::nkwong@wpi.edu::0030688b-835f-4c13-aa23-4c51732dd8cb" providerId="AD" clId="Web-{6D162A8D-357B-6AAC-FB8B-8EB7E2287B95}"/>
    <pc:docChg chg="modSld">
      <pc:chgData name="Wong, Nathan" userId="S::nkwong@wpi.edu::0030688b-835f-4c13-aa23-4c51732dd8cb" providerId="AD" clId="Web-{6D162A8D-357B-6AAC-FB8B-8EB7E2287B95}" dt="2023-10-08T00:45:02.999" v="0"/>
      <pc:docMkLst>
        <pc:docMk/>
      </pc:docMkLst>
      <pc:sldChg chg="modNotes">
        <pc:chgData name="Wong, Nathan" userId="S::nkwong@wpi.edu::0030688b-835f-4c13-aa23-4c51732dd8cb" providerId="AD" clId="Web-{6D162A8D-357B-6AAC-FB8B-8EB7E2287B95}" dt="2023-10-08T00:45:02.999" v="0"/>
        <pc:sldMkLst>
          <pc:docMk/>
          <pc:sldMk cId="269236672" sldId="296"/>
        </pc:sldMkLst>
      </pc:sldChg>
    </pc:docChg>
  </pc:docChgLst>
  <pc:docChgLst>
    <pc:chgData name="Kushwaha, Sukriti" userId="S::skushwaha@wpi.edu::273c872a-485b-47ad-a1f3-b0c074527295" providerId="AD" clId="Web-{73CB62DF-1F36-3ABD-1F91-A8EB5593AA24}"/>
    <pc:docChg chg="modSld">
      <pc:chgData name="Kushwaha, Sukriti" userId="S::skushwaha@wpi.edu::273c872a-485b-47ad-a1f3-b0c074527295" providerId="AD" clId="Web-{73CB62DF-1F36-3ABD-1F91-A8EB5593AA24}" dt="2023-10-09T15:16:34.602" v="110" actId="1076"/>
      <pc:docMkLst>
        <pc:docMk/>
      </pc:docMkLst>
      <pc:sldChg chg="modSp">
        <pc:chgData name="Kushwaha, Sukriti" userId="S::skushwaha@wpi.edu::273c872a-485b-47ad-a1f3-b0c074527295" providerId="AD" clId="Web-{73CB62DF-1F36-3ABD-1F91-A8EB5593AA24}" dt="2023-10-09T15:16:34.602" v="110" actId="1076"/>
        <pc:sldMkLst>
          <pc:docMk/>
          <pc:sldMk cId="936456405" sldId="302"/>
        </pc:sldMkLst>
        <pc:spChg chg="mod">
          <ac:chgData name="Kushwaha, Sukriti" userId="S::skushwaha@wpi.edu::273c872a-485b-47ad-a1f3-b0c074527295" providerId="AD" clId="Web-{73CB62DF-1F36-3ABD-1F91-A8EB5593AA24}" dt="2023-10-09T15:16:34.602" v="110" actId="1076"/>
          <ac:spMkLst>
            <pc:docMk/>
            <pc:sldMk cId="936456405" sldId="302"/>
            <ac:spMk id="214" creationId="{00000000-0000-0000-0000-000000000000}"/>
          </ac:spMkLst>
        </pc:spChg>
        <pc:spChg chg="mod">
          <ac:chgData name="Kushwaha, Sukriti" userId="S::skushwaha@wpi.edu::273c872a-485b-47ad-a1f3-b0c074527295" providerId="AD" clId="Web-{73CB62DF-1F36-3ABD-1F91-A8EB5593AA24}" dt="2023-10-09T15:16:26.649" v="109" actId="14100"/>
          <ac:spMkLst>
            <pc:docMk/>
            <pc:sldMk cId="936456405" sldId="302"/>
            <ac:spMk id="215" creationId="{00000000-0000-0000-0000-000000000000}"/>
          </ac:spMkLst>
        </pc:spChg>
      </pc:sldChg>
      <pc:sldChg chg="modSp">
        <pc:chgData name="Kushwaha, Sukriti" userId="S::skushwaha@wpi.edu::273c872a-485b-47ad-a1f3-b0c074527295" providerId="AD" clId="Web-{73CB62DF-1F36-3ABD-1F91-A8EB5593AA24}" dt="2023-10-09T15:14:16.506" v="60" actId="1076"/>
        <pc:sldMkLst>
          <pc:docMk/>
          <pc:sldMk cId="1170893849" sldId="303"/>
        </pc:sldMkLst>
        <pc:spChg chg="mod">
          <ac:chgData name="Kushwaha, Sukriti" userId="S::skushwaha@wpi.edu::273c872a-485b-47ad-a1f3-b0c074527295" providerId="AD" clId="Web-{73CB62DF-1F36-3ABD-1F91-A8EB5593AA24}" dt="2023-10-09T15:14:16.506" v="60" actId="1076"/>
          <ac:spMkLst>
            <pc:docMk/>
            <pc:sldMk cId="1170893849" sldId="303"/>
            <ac:spMk id="215" creationId="{00000000-0000-0000-0000-000000000000}"/>
          </ac:spMkLst>
        </pc:spChg>
      </pc:sldChg>
    </pc:docChg>
  </pc:docChgLst>
  <pc:docChgLst>
    <pc:chgData name="Wong, Nathan" userId="S::nkwong@wpi.edu::0030688b-835f-4c13-aa23-4c51732dd8cb" providerId="AD" clId="Web-{68439684-7839-4425-B0B8-C4FBD6371AD7}"/>
    <pc:docChg chg="modSld">
      <pc:chgData name="Wong, Nathan" userId="S::nkwong@wpi.edu::0030688b-835f-4c13-aa23-4c51732dd8cb" providerId="AD" clId="Web-{68439684-7839-4425-B0B8-C4FBD6371AD7}" dt="2023-10-07T02:47:35.181" v="114" actId="14100"/>
      <pc:docMkLst>
        <pc:docMk/>
      </pc:docMkLst>
      <pc:sldChg chg="addSp modSp modNotes">
        <pc:chgData name="Wong, Nathan" userId="S::nkwong@wpi.edu::0030688b-835f-4c13-aa23-4c51732dd8cb" providerId="AD" clId="Web-{68439684-7839-4425-B0B8-C4FBD6371AD7}" dt="2023-10-07T02:47:35.181" v="114" actId="14100"/>
        <pc:sldMkLst>
          <pc:docMk/>
          <pc:sldMk cId="3120201906" sldId="297"/>
        </pc:sldMkLst>
        <pc:spChg chg="mod">
          <ac:chgData name="Wong, Nathan" userId="S::nkwong@wpi.edu::0030688b-835f-4c13-aa23-4c51732dd8cb" providerId="AD" clId="Web-{68439684-7839-4425-B0B8-C4FBD6371AD7}" dt="2023-10-07T02:46:36.101" v="91" actId="20577"/>
          <ac:spMkLst>
            <pc:docMk/>
            <pc:sldMk cId="3120201906" sldId="297"/>
            <ac:spMk id="3" creationId="{30561C4D-64A6-8030-C9D7-52BCFD5AA0C4}"/>
          </ac:spMkLst>
        </pc:spChg>
        <pc:spChg chg="add mod">
          <ac:chgData name="Wong, Nathan" userId="S::nkwong@wpi.edu::0030688b-835f-4c13-aa23-4c51732dd8cb" providerId="AD" clId="Web-{68439684-7839-4425-B0B8-C4FBD6371AD7}" dt="2023-10-07T02:47:35.181" v="114" actId="14100"/>
          <ac:spMkLst>
            <pc:docMk/>
            <pc:sldMk cId="3120201906" sldId="297"/>
            <ac:spMk id="6" creationId="{5C7374C8-1D51-FA61-C9BC-FD96AE691923}"/>
          </ac:spMkLst>
        </pc:spChg>
        <pc:picChg chg="add mod">
          <ac:chgData name="Wong, Nathan" userId="S::nkwong@wpi.edu::0030688b-835f-4c13-aa23-4c51732dd8cb" providerId="AD" clId="Web-{68439684-7839-4425-B0B8-C4FBD6371AD7}" dt="2023-10-07T02:46:41.648" v="95" actId="1076"/>
          <ac:picMkLst>
            <pc:docMk/>
            <pc:sldMk cId="3120201906" sldId="297"/>
            <ac:picMk id="4" creationId="{E59A1C6A-107B-C905-7A38-826B59326191}"/>
          </ac:picMkLst>
        </pc:picChg>
      </pc:sldChg>
    </pc:docChg>
  </pc:docChgLst>
  <pc:docChgLst>
    <pc:chgData name="Kushwaha, Sukriti" userId="S::skushwaha@wpi.edu::273c872a-485b-47ad-a1f3-b0c074527295" providerId="AD" clId="Web-{E828D0D6-3BB8-5D00-4CF5-D74883306789}"/>
    <pc:docChg chg="addSld modSld">
      <pc:chgData name="Kushwaha, Sukriti" userId="S::skushwaha@wpi.edu::273c872a-485b-47ad-a1f3-b0c074527295" providerId="AD" clId="Web-{E828D0D6-3BB8-5D00-4CF5-D74883306789}" dt="2023-10-09T13:28:38.261" v="269" actId="1076"/>
      <pc:docMkLst>
        <pc:docMk/>
      </pc:docMkLst>
      <pc:sldChg chg="modSp modNotes">
        <pc:chgData name="Kushwaha, Sukriti" userId="S::skushwaha@wpi.edu::273c872a-485b-47ad-a1f3-b0c074527295" providerId="AD" clId="Web-{E828D0D6-3BB8-5D00-4CF5-D74883306789}" dt="2023-10-09T13:25:23.454" v="253"/>
        <pc:sldMkLst>
          <pc:docMk/>
          <pc:sldMk cId="3099806772" sldId="292"/>
        </pc:sldMkLst>
        <pc:spChg chg="mod">
          <ac:chgData name="Kushwaha, Sukriti" userId="S::skushwaha@wpi.edu::273c872a-485b-47ad-a1f3-b0c074527295" providerId="AD" clId="Web-{E828D0D6-3BB8-5D00-4CF5-D74883306789}" dt="2023-10-09T13:14:55.906" v="97" actId="20577"/>
          <ac:spMkLst>
            <pc:docMk/>
            <pc:sldMk cId="3099806772" sldId="292"/>
            <ac:spMk id="3" creationId="{67A2AAE2-FDF6-D7BA-8686-0B64404E77F8}"/>
          </ac:spMkLst>
        </pc:spChg>
      </pc:sldChg>
      <pc:sldChg chg="addSp modSp">
        <pc:chgData name="Kushwaha, Sukriti" userId="S::skushwaha@wpi.edu::273c872a-485b-47ad-a1f3-b0c074527295" providerId="AD" clId="Web-{E828D0D6-3BB8-5D00-4CF5-D74883306789}" dt="2023-10-09T13:11:36.474" v="79" actId="1076"/>
        <pc:sldMkLst>
          <pc:docMk/>
          <pc:sldMk cId="195025526" sldId="295"/>
        </pc:sldMkLst>
        <pc:spChg chg="mod">
          <ac:chgData name="Kushwaha, Sukriti" userId="S::skushwaha@wpi.edu::273c872a-485b-47ad-a1f3-b0c074527295" providerId="AD" clId="Web-{E828D0D6-3BB8-5D00-4CF5-D74883306789}" dt="2023-10-09T13:06:33.677" v="37" actId="14100"/>
          <ac:spMkLst>
            <pc:docMk/>
            <pc:sldMk cId="195025526" sldId="295"/>
            <ac:spMk id="3" creationId="{67A2AAE2-FDF6-D7BA-8686-0B64404E77F8}"/>
          </ac:spMkLst>
        </pc:spChg>
        <pc:spChg chg="add">
          <ac:chgData name="Kushwaha, Sukriti" userId="S::skushwaha@wpi.edu::273c872a-485b-47ad-a1f3-b0c074527295" providerId="AD" clId="Web-{E828D0D6-3BB8-5D00-4CF5-D74883306789}" dt="2023-10-09T13:10:06.219" v="56"/>
          <ac:spMkLst>
            <pc:docMk/>
            <pc:sldMk cId="195025526" sldId="295"/>
            <ac:spMk id="6" creationId="{305CBD4D-0510-CDA8-1D5A-BBAA4ED58880}"/>
          </ac:spMkLst>
        </pc:spChg>
        <pc:spChg chg="add">
          <ac:chgData name="Kushwaha, Sukriti" userId="S::skushwaha@wpi.edu::273c872a-485b-47ad-a1f3-b0c074527295" providerId="AD" clId="Web-{E828D0D6-3BB8-5D00-4CF5-D74883306789}" dt="2023-10-09T13:10:11.251" v="57"/>
          <ac:spMkLst>
            <pc:docMk/>
            <pc:sldMk cId="195025526" sldId="295"/>
            <ac:spMk id="7" creationId="{7686505F-B09C-2CEC-3032-AB70907A09B9}"/>
          </ac:spMkLst>
        </pc:spChg>
        <pc:spChg chg="add mod">
          <ac:chgData name="Kushwaha, Sukriti" userId="S::skushwaha@wpi.edu::273c872a-485b-47ad-a1f3-b0c074527295" providerId="AD" clId="Web-{E828D0D6-3BB8-5D00-4CF5-D74883306789}" dt="2023-10-09T13:11:36.474" v="79" actId="1076"/>
          <ac:spMkLst>
            <pc:docMk/>
            <pc:sldMk cId="195025526" sldId="295"/>
            <ac:spMk id="8" creationId="{5E2CA0BA-E23C-3139-BB53-5FF09C966AE8}"/>
          </ac:spMkLst>
        </pc:spChg>
        <pc:picChg chg="add mod">
          <ac:chgData name="Kushwaha, Sukriti" userId="S::skushwaha@wpi.edu::273c872a-485b-47ad-a1f3-b0c074527295" providerId="AD" clId="Web-{E828D0D6-3BB8-5D00-4CF5-D74883306789}" dt="2023-10-09T13:10:02.782" v="55" actId="1076"/>
          <ac:picMkLst>
            <pc:docMk/>
            <pc:sldMk cId="195025526" sldId="295"/>
            <ac:picMk id="4" creationId="{F0428DB5-A9A5-F583-AC8C-A0BD7F8B8D25}"/>
          </ac:picMkLst>
        </pc:picChg>
      </pc:sldChg>
      <pc:sldChg chg="modSp">
        <pc:chgData name="Kushwaha, Sukriti" userId="S::skushwaha@wpi.edu::273c872a-485b-47ad-a1f3-b0c074527295" providerId="AD" clId="Web-{E828D0D6-3BB8-5D00-4CF5-D74883306789}" dt="2023-10-09T13:07:09.991" v="47" actId="1076"/>
        <pc:sldMkLst>
          <pc:docMk/>
          <pc:sldMk cId="269236672" sldId="296"/>
        </pc:sldMkLst>
        <pc:spChg chg="mod">
          <ac:chgData name="Kushwaha, Sukriti" userId="S::skushwaha@wpi.edu::273c872a-485b-47ad-a1f3-b0c074527295" providerId="AD" clId="Web-{E828D0D6-3BB8-5D00-4CF5-D74883306789}" dt="2023-10-09T13:07:09.991" v="47" actId="1076"/>
          <ac:spMkLst>
            <pc:docMk/>
            <pc:sldMk cId="269236672" sldId="296"/>
            <ac:spMk id="2" creationId="{4802B134-3EC3-0923-4651-88D22BF0FA9D}"/>
          </ac:spMkLst>
        </pc:spChg>
      </pc:sldChg>
      <pc:sldChg chg="addSp delSp modSp">
        <pc:chgData name="Kushwaha, Sukriti" userId="S::skushwaha@wpi.edu::273c872a-485b-47ad-a1f3-b0c074527295" providerId="AD" clId="Web-{E828D0D6-3BB8-5D00-4CF5-D74883306789}" dt="2023-10-09T13:28:38.261" v="269" actId="1076"/>
        <pc:sldMkLst>
          <pc:docMk/>
          <pc:sldMk cId="842173679" sldId="299"/>
        </pc:sldMkLst>
        <pc:spChg chg="mod">
          <ac:chgData name="Kushwaha, Sukriti" userId="S::skushwaha@wpi.edu::273c872a-485b-47ad-a1f3-b0c074527295" providerId="AD" clId="Web-{E828D0D6-3BB8-5D00-4CF5-D74883306789}" dt="2023-10-09T13:26:39.083" v="259" actId="1076"/>
          <ac:spMkLst>
            <pc:docMk/>
            <pc:sldMk cId="842173679" sldId="299"/>
            <ac:spMk id="3" creationId="{0962D6A1-0603-CF6F-A5CB-F19E88D9B5F4}"/>
          </ac:spMkLst>
        </pc:spChg>
        <pc:picChg chg="add del mod">
          <ac:chgData name="Kushwaha, Sukriti" userId="S::skushwaha@wpi.edu::273c872a-485b-47ad-a1f3-b0c074527295" providerId="AD" clId="Web-{E828D0D6-3BB8-5D00-4CF5-D74883306789}" dt="2023-10-09T13:27:56.665" v="263"/>
          <ac:picMkLst>
            <pc:docMk/>
            <pc:sldMk cId="842173679" sldId="299"/>
            <ac:picMk id="4" creationId="{2E4DB8FE-4209-2154-2BFA-08D4628CD05C}"/>
          </ac:picMkLst>
        </pc:picChg>
        <pc:picChg chg="add mod">
          <ac:chgData name="Kushwaha, Sukriti" userId="S::skushwaha@wpi.edu::273c872a-485b-47ad-a1f3-b0c074527295" providerId="AD" clId="Web-{E828D0D6-3BB8-5D00-4CF5-D74883306789}" dt="2023-10-09T13:28:38.261" v="269" actId="1076"/>
          <ac:picMkLst>
            <pc:docMk/>
            <pc:sldMk cId="842173679" sldId="299"/>
            <ac:picMk id="5" creationId="{88A59235-B7DD-596B-8AF8-0AF11B762C29}"/>
          </ac:picMkLst>
        </pc:picChg>
      </pc:sldChg>
      <pc:sldChg chg="modSp">
        <pc:chgData name="Kushwaha, Sukriti" userId="S::skushwaha@wpi.edu::273c872a-485b-47ad-a1f3-b0c074527295" providerId="AD" clId="Web-{E828D0D6-3BB8-5D00-4CF5-D74883306789}" dt="2023-10-09T13:09:54.969" v="54" actId="20577"/>
        <pc:sldMkLst>
          <pc:docMk/>
          <pc:sldMk cId="382413050" sldId="301"/>
        </pc:sldMkLst>
        <pc:spChg chg="mod">
          <ac:chgData name="Kushwaha, Sukriti" userId="S::skushwaha@wpi.edu::273c872a-485b-47ad-a1f3-b0c074527295" providerId="AD" clId="Web-{E828D0D6-3BB8-5D00-4CF5-D74883306789}" dt="2023-10-09T13:09:54.969" v="54" actId="20577"/>
          <ac:spMkLst>
            <pc:docMk/>
            <pc:sldMk cId="382413050" sldId="301"/>
            <ac:spMk id="3" creationId="{7AAC7D59-FB40-A0E2-5A9B-46C39FA931D3}"/>
          </ac:spMkLst>
        </pc:spChg>
      </pc:sldChg>
      <pc:sldChg chg="modSp add replId">
        <pc:chgData name="Kushwaha, Sukriti" userId="S::skushwaha@wpi.edu::273c872a-485b-47ad-a1f3-b0c074527295" providerId="AD" clId="Web-{E828D0D6-3BB8-5D00-4CF5-D74883306789}" dt="2023-10-09T13:03:37.699" v="22" actId="20577"/>
        <pc:sldMkLst>
          <pc:docMk/>
          <pc:sldMk cId="936456405" sldId="302"/>
        </pc:sldMkLst>
        <pc:spChg chg="mod">
          <ac:chgData name="Kushwaha, Sukriti" userId="S::skushwaha@wpi.edu::273c872a-485b-47ad-a1f3-b0c074527295" providerId="AD" clId="Web-{E828D0D6-3BB8-5D00-4CF5-D74883306789}" dt="2023-10-09T13:03:37.699" v="22" actId="20577"/>
          <ac:spMkLst>
            <pc:docMk/>
            <pc:sldMk cId="936456405" sldId="302"/>
            <ac:spMk id="215" creationId="{00000000-0000-0000-0000-000000000000}"/>
          </ac:spMkLst>
        </pc:spChg>
      </pc:sldChg>
      <pc:sldChg chg="modSp add replId">
        <pc:chgData name="Kushwaha, Sukriti" userId="S::skushwaha@wpi.edu::273c872a-485b-47ad-a1f3-b0c074527295" providerId="AD" clId="Web-{E828D0D6-3BB8-5D00-4CF5-D74883306789}" dt="2023-10-09T13:04:25.264" v="34" actId="20577"/>
        <pc:sldMkLst>
          <pc:docMk/>
          <pc:sldMk cId="1170893849" sldId="303"/>
        </pc:sldMkLst>
        <pc:spChg chg="mod">
          <ac:chgData name="Kushwaha, Sukriti" userId="S::skushwaha@wpi.edu::273c872a-485b-47ad-a1f3-b0c074527295" providerId="AD" clId="Web-{E828D0D6-3BB8-5D00-4CF5-D74883306789}" dt="2023-10-09T13:04:04.419" v="25" actId="1076"/>
          <ac:spMkLst>
            <pc:docMk/>
            <pc:sldMk cId="1170893849" sldId="303"/>
            <ac:spMk id="214" creationId="{00000000-0000-0000-0000-000000000000}"/>
          </ac:spMkLst>
        </pc:spChg>
        <pc:spChg chg="mod">
          <ac:chgData name="Kushwaha, Sukriti" userId="S::skushwaha@wpi.edu::273c872a-485b-47ad-a1f3-b0c074527295" providerId="AD" clId="Web-{E828D0D6-3BB8-5D00-4CF5-D74883306789}" dt="2023-10-09T13:04:25.264" v="34" actId="20577"/>
          <ac:spMkLst>
            <pc:docMk/>
            <pc:sldMk cId="1170893849" sldId="303"/>
            <ac:spMk id="215" creationId="{00000000-0000-0000-0000-000000000000}"/>
          </ac:spMkLst>
        </pc:spChg>
      </pc:sldChg>
    </pc:docChg>
  </pc:docChgLst>
  <pc:docChgLst>
    <pc:chgData name="Dunne, Ella" userId="S::esdunne@wpi.edu::d8f16138-a05c-49f5-adf8-eba82a5d9e26" providerId="AD" clId="Web-{A6F27FCB-954B-6C25-C81B-27FCCFBC9E05}"/>
    <pc:docChg chg="modSld">
      <pc:chgData name="Dunne, Ella" userId="S::esdunne@wpi.edu::d8f16138-a05c-49f5-adf8-eba82a5d9e26" providerId="AD" clId="Web-{A6F27FCB-954B-6C25-C81B-27FCCFBC9E05}" dt="2023-10-09T17:51:50.153" v="226"/>
      <pc:docMkLst>
        <pc:docMk/>
      </pc:docMkLst>
      <pc:sldChg chg="modNotes">
        <pc:chgData name="Dunne, Ella" userId="S::esdunne@wpi.edu::d8f16138-a05c-49f5-adf8-eba82a5d9e26" providerId="AD" clId="Web-{A6F27FCB-954B-6C25-C81B-27FCCFBC9E05}" dt="2023-10-09T17:51:50.153" v="226"/>
        <pc:sldMkLst>
          <pc:docMk/>
          <pc:sldMk cId="1490200326" sldId="298"/>
        </pc:sldMkLst>
      </pc:sldChg>
    </pc:docChg>
  </pc:docChgLst>
  <pc:docChgLst>
    <pc:chgData name="Kushwaha, Sukriti" userId="S::skushwaha@wpi.edu::273c872a-485b-47ad-a1f3-b0c074527295" providerId="AD" clId="Web-{AEB60E6F-9FBE-0DAF-E026-6980BACF7903}"/>
    <pc:docChg chg="modSld">
      <pc:chgData name="Kushwaha, Sukriti" userId="S::skushwaha@wpi.edu::273c872a-485b-47ad-a1f3-b0c074527295" providerId="AD" clId="Web-{AEB60E6F-9FBE-0DAF-E026-6980BACF7903}" dt="2023-10-08T23:59:04.190" v="105" actId="1076"/>
      <pc:docMkLst>
        <pc:docMk/>
      </pc:docMkLst>
      <pc:sldChg chg="modSp">
        <pc:chgData name="Kushwaha, Sukriti" userId="S::skushwaha@wpi.edu::273c872a-485b-47ad-a1f3-b0c074527295" providerId="AD" clId="Web-{AEB60E6F-9FBE-0DAF-E026-6980BACF7903}" dt="2023-10-08T23:57:11.029" v="87" actId="20577"/>
        <pc:sldMkLst>
          <pc:docMk/>
          <pc:sldMk cId="3540273354" sldId="291"/>
        </pc:sldMkLst>
        <pc:spChg chg="mod">
          <ac:chgData name="Kushwaha, Sukriti" userId="S::skushwaha@wpi.edu::273c872a-485b-47ad-a1f3-b0c074527295" providerId="AD" clId="Web-{AEB60E6F-9FBE-0DAF-E026-6980BACF7903}" dt="2023-10-08T23:57:11.029" v="87" actId="20577"/>
          <ac:spMkLst>
            <pc:docMk/>
            <pc:sldMk cId="3540273354" sldId="291"/>
            <ac:spMk id="9" creationId="{619DE643-A6E3-27F7-95E8-A77D266E33C6}"/>
          </ac:spMkLst>
        </pc:spChg>
      </pc:sldChg>
      <pc:sldChg chg="modSp">
        <pc:chgData name="Kushwaha, Sukriti" userId="S::skushwaha@wpi.edu::273c872a-485b-47ad-a1f3-b0c074527295" providerId="AD" clId="Web-{AEB60E6F-9FBE-0DAF-E026-6980BACF7903}" dt="2023-10-08T23:52:15.782" v="58" actId="20577"/>
        <pc:sldMkLst>
          <pc:docMk/>
          <pc:sldMk cId="3071726420" sldId="293"/>
        </pc:sldMkLst>
        <pc:spChg chg="mod">
          <ac:chgData name="Kushwaha, Sukriti" userId="S::skushwaha@wpi.edu::273c872a-485b-47ad-a1f3-b0c074527295" providerId="AD" clId="Web-{AEB60E6F-9FBE-0DAF-E026-6980BACF7903}" dt="2023-10-08T23:52:15.782" v="58" actId="20577"/>
          <ac:spMkLst>
            <pc:docMk/>
            <pc:sldMk cId="3071726420" sldId="293"/>
            <ac:spMk id="3" creationId="{7AAC7D59-FB40-A0E2-5A9B-46C39FA931D3}"/>
          </ac:spMkLst>
        </pc:spChg>
      </pc:sldChg>
      <pc:sldChg chg="addSp delSp modSp">
        <pc:chgData name="Kushwaha, Sukriti" userId="S::skushwaha@wpi.edu::273c872a-485b-47ad-a1f3-b0c074527295" providerId="AD" clId="Web-{AEB60E6F-9FBE-0DAF-E026-6980BACF7903}" dt="2023-10-08T23:51:08.342" v="28" actId="1076"/>
        <pc:sldMkLst>
          <pc:docMk/>
          <pc:sldMk cId="1490200326" sldId="298"/>
        </pc:sldMkLst>
        <pc:spChg chg="mod">
          <ac:chgData name="Kushwaha, Sukriti" userId="S::skushwaha@wpi.edu::273c872a-485b-47ad-a1f3-b0c074527295" providerId="AD" clId="Web-{AEB60E6F-9FBE-0DAF-E026-6980BACF7903}" dt="2023-10-08T23:42:14.726" v="9" actId="1076"/>
          <ac:spMkLst>
            <pc:docMk/>
            <pc:sldMk cId="1490200326" sldId="298"/>
            <ac:spMk id="2" creationId="{85B847A1-77F5-CDA4-DBD5-68BFC9BD319A}"/>
          </ac:spMkLst>
        </pc:spChg>
        <pc:spChg chg="mod">
          <ac:chgData name="Kushwaha, Sukriti" userId="S::skushwaha@wpi.edu::273c872a-485b-47ad-a1f3-b0c074527295" providerId="AD" clId="Web-{AEB60E6F-9FBE-0DAF-E026-6980BACF7903}" dt="2023-10-08T23:42:37.086" v="17" actId="1076"/>
          <ac:spMkLst>
            <pc:docMk/>
            <pc:sldMk cId="1490200326" sldId="298"/>
            <ac:spMk id="3" creationId="{67A2AAE2-FDF6-D7BA-8686-0B64404E77F8}"/>
          </ac:spMkLst>
        </pc:spChg>
        <pc:spChg chg="add mod">
          <ac:chgData name="Kushwaha, Sukriti" userId="S::skushwaha@wpi.edu::273c872a-485b-47ad-a1f3-b0c074527295" providerId="AD" clId="Web-{AEB60E6F-9FBE-0DAF-E026-6980BACF7903}" dt="2023-10-08T23:51:08.342" v="28" actId="1076"/>
          <ac:spMkLst>
            <pc:docMk/>
            <pc:sldMk cId="1490200326" sldId="298"/>
            <ac:spMk id="7" creationId="{B2E5690F-DC6B-EFCD-3824-3EA268755213}"/>
          </ac:spMkLst>
        </pc:spChg>
        <pc:picChg chg="add del mod">
          <ac:chgData name="Kushwaha, Sukriti" userId="S::skushwaha@wpi.edu::273c872a-485b-47ad-a1f3-b0c074527295" providerId="AD" clId="Web-{AEB60E6F-9FBE-0DAF-E026-6980BACF7903}" dt="2023-10-08T23:45:14.405" v="19"/>
          <ac:picMkLst>
            <pc:docMk/>
            <pc:sldMk cId="1490200326" sldId="298"/>
            <ac:picMk id="4" creationId="{560FFE4B-78DF-31F4-73F8-7A3DA3047637}"/>
          </ac:picMkLst>
        </pc:picChg>
        <pc:picChg chg="add mod">
          <ac:chgData name="Kushwaha, Sukriti" userId="S::skushwaha@wpi.edu::273c872a-485b-47ad-a1f3-b0c074527295" providerId="AD" clId="Web-{AEB60E6F-9FBE-0DAF-E026-6980BACF7903}" dt="2023-10-08T23:45:29.297" v="21" actId="1076"/>
          <ac:picMkLst>
            <pc:docMk/>
            <pc:sldMk cId="1490200326" sldId="298"/>
            <ac:picMk id="6" creationId="{8AA61AE4-9BCC-A84E-0C30-80A971049776}"/>
          </ac:picMkLst>
        </pc:picChg>
      </pc:sldChg>
      <pc:sldChg chg="modSp modCm">
        <pc:chgData name="Kushwaha, Sukriti" userId="S::skushwaha@wpi.edu::273c872a-485b-47ad-a1f3-b0c074527295" providerId="AD" clId="Web-{AEB60E6F-9FBE-0DAF-E026-6980BACF7903}" dt="2023-10-08T23:59:04.190" v="105" actId="1076"/>
        <pc:sldMkLst>
          <pc:docMk/>
          <pc:sldMk cId="4089667839" sldId="300"/>
        </pc:sldMkLst>
        <pc:spChg chg="mod">
          <ac:chgData name="Kushwaha, Sukriti" userId="S::skushwaha@wpi.edu::273c872a-485b-47ad-a1f3-b0c074527295" providerId="AD" clId="Web-{AEB60E6F-9FBE-0DAF-E026-6980BACF7903}" dt="2023-10-08T23:59:04.190" v="105" actId="1076"/>
          <ac:spMkLst>
            <pc:docMk/>
            <pc:sldMk cId="4089667839" sldId="300"/>
            <ac:spMk id="2" creationId="{85B847A1-77F5-CDA4-DBD5-68BFC9BD319A}"/>
          </ac:spMkLst>
        </pc:spChg>
        <pc:spChg chg="mod">
          <ac:chgData name="Kushwaha, Sukriti" userId="S::skushwaha@wpi.edu::273c872a-485b-47ad-a1f3-b0c074527295" providerId="AD" clId="Web-{AEB60E6F-9FBE-0DAF-E026-6980BACF7903}" dt="2023-10-08T23:34:56.192" v="2" actId="20577"/>
          <ac:spMkLst>
            <pc:docMk/>
            <pc:sldMk cId="4089667839" sldId="300"/>
            <ac:spMk id="3" creationId="{67A2AAE2-FDF6-D7BA-8686-0B64404E77F8}"/>
          </ac:spMkLst>
        </pc:spChg>
        <pc:extLst>
          <p:ext xmlns:p="http://schemas.openxmlformats.org/presentationml/2006/main" uri="{D6D511B9-2390-475A-947B-AFAB55BFBCF1}">
            <pc226:cmChg xmlns:pc226="http://schemas.microsoft.com/office/powerpoint/2022/06/main/command" chg="mod">
              <pc226:chgData name="Kushwaha, Sukriti" userId="S::skushwaha@wpi.edu::273c872a-485b-47ad-a1f3-b0c074527295" providerId="AD" clId="Web-{AEB60E6F-9FBE-0DAF-E026-6980BACF7903}" dt="2023-10-08T23:58:51.924" v="101" actId="20577"/>
              <pc2:cmMkLst xmlns:pc2="http://schemas.microsoft.com/office/powerpoint/2019/9/main/command">
                <pc:docMk/>
                <pc:sldMk cId="4089667839" sldId="300"/>
                <pc2:cmMk id="{412F05C2-8726-4301-A2FA-E15474E38822}"/>
              </pc2:cmMkLst>
            </pc226:cmChg>
          </p:ext>
        </pc:extLst>
      </pc:sldChg>
    </pc:docChg>
  </pc:docChgLst>
  <pc:docChgLst>
    <pc:chgData name="Dunne, Ella" userId="S::esdunne@wpi.edu::d8f16138-a05c-49f5-adf8-eba82a5d9e26" providerId="AD" clId="Web-{56F6B519-428D-AE27-3CF6-7144BC0DCA58}"/>
    <pc:docChg chg="modSld">
      <pc:chgData name="Dunne, Ella" userId="S::esdunne@wpi.edu::d8f16138-a05c-49f5-adf8-eba82a5d9e26" providerId="AD" clId="Web-{56F6B519-428D-AE27-3CF6-7144BC0DCA58}" dt="2023-10-09T18:38:16.981" v="75" actId="20577"/>
      <pc:docMkLst>
        <pc:docMk/>
      </pc:docMkLst>
      <pc:sldChg chg="modNotes">
        <pc:chgData name="Dunne, Ella" userId="S::esdunne@wpi.edu::d8f16138-a05c-49f5-adf8-eba82a5d9e26" providerId="AD" clId="Web-{56F6B519-428D-AE27-3CF6-7144BC0DCA58}" dt="2023-10-09T18:32:51.424" v="66"/>
        <pc:sldMkLst>
          <pc:docMk/>
          <pc:sldMk cId="0" sldId="263"/>
        </pc:sldMkLst>
      </pc:sldChg>
      <pc:sldChg chg="modSp delCm modNotes">
        <pc:chgData name="Dunne, Ella" userId="S::esdunne@wpi.edu::d8f16138-a05c-49f5-adf8-eba82a5d9e26" providerId="AD" clId="Web-{56F6B519-428D-AE27-3CF6-7144BC0DCA58}" dt="2023-10-09T18:32:09.829" v="65"/>
        <pc:sldMkLst>
          <pc:docMk/>
          <pc:sldMk cId="0" sldId="272"/>
        </pc:sldMkLst>
        <pc:spChg chg="mod">
          <ac:chgData name="Dunne, Ella" userId="S::esdunne@wpi.edu::d8f16138-a05c-49f5-adf8-eba82a5d9e26" providerId="AD" clId="Web-{56F6B519-428D-AE27-3CF6-7144BC0DCA58}" dt="2023-10-09T18:07:44.832" v="7" actId="1076"/>
          <ac:spMkLst>
            <pc:docMk/>
            <pc:sldMk cId="0" sldId="272"/>
            <ac:spMk id="4" creationId="{AD290379-EEFC-1D50-BEE7-74620E0AD033}"/>
          </ac:spMkLst>
        </pc:spChg>
        <pc:spChg chg="mod">
          <ac:chgData name="Dunne, Ella" userId="S::esdunne@wpi.edu::d8f16138-a05c-49f5-adf8-eba82a5d9e26" providerId="AD" clId="Web-{56F6B519-428D-AE27-3CF6-7144BC0DCA58}" dt="2023-10-09T18:07:48.067" v="8" actId="1076"/>
          <ac:spMkLst>
            <pc:docMk/>
            <pc:sldMk cId="0" sldId="272"/>
            <ac:spMk id="1962" creationId="{00000000-0000-0000-0000-000000000000}"/>
          </ac:spMkLst>
        </pc:spChg>
        <pc:extLst>
          <p:ext xmlns:p="http://schemas.openxmlformats.org/presentationml/2006/main" uri="{D6D511B9-2390-475A-947B-AFAB55BFBCF1}">
            <pc226:cmChg xmlns:pc226="http://schemas.microsoft.com/office/powerpoint/2022/06/main/command" chg="del">
              <pc226:chgData name="Dunne, Ella" userId="S::esdunne@wpi.edu::d8f16138-a05c-49f5-adf8-eba82a5d9e26" providerId="AD" clId="Web-{56F6B519-428D-AE27-3CF6-7144BC0DCA58}" dt="2023-10-09T18:07:22.550" v="5"/>
              <pc2:cmMkLst xmlns:pc2="http://schemas.microsoft.com/office/powerpoint/2019/9/main/command">
                <pc:docMk/>
                <pc:sldMk cId="0" sldId="272"/>
                <pc2:cmMk id="{97356D44-79FD-4032-9F79-8624FD3128FA}"/>
              </pc2:cmMkLst>
            </pc226:cmChg>
          </p:ext>
        </pc:extLst>
      </pc:sldChg>
      <pc:sldChg chg="modSp">
        <pc:chgData name="Dunne, Ella" userId="S::esdunne@wpi.edu::d8f16138-a05c-49f5-adf8-eba82a5d9e26" providerId="AD" clId="Web-{56F6B519-428D-AE27-3CF6-7144BC0DCA58}" dt="2023-10-09T18:38:16.981" v="75" actId="20577"/>
        <pc:sldMkLst>
          <pc:docMk/>
          <pc:sldMk cId="195025526" sldId="295"/>
        </pc:sldMkLst>
        <pc:spChg chg="mod">
          <ac:chgData name="Dunne, Ella" userId="S::esdunne@wpi.edu::d8f16138-a05c-49f5-adf8-eba82a5d9e26" providerId="AD" clId="Web-{56F6B519-428D-AE27-3CF6-7144BC0DCA58}" dt="2023-10-09T18:38:16.981" v="75" actId="20577"/>
          <ac:spMkLst>
            <pc:docMk/>
            <pc:sldMk cId="195025526" sldId="295"/>
            <ac:spMk id="3" creationId="{67A2AAE2-FDF6-D7BA-8686-0B64404E77F8}"/>
          </ac:spMkLst>
        </pc:spChg>
      </pc:sldChg>
      <pc:sldChg chg="modNotes">
        <pc:chgData name="Dunne, Ella" userId="S::esdunne@wpi.edu::d8f16138-a05c-49f5-adf8-eba82a5d9e26" providerId="AD" clId="Web-{56F6B519-428D-AE27-3CF6-7144BC0DCA58}" dt="2023-10-09T18:09:09.663" v="10"/>
        <pc:sldMkLst>
          <pc:docMk/>
          <pc:sldMk cId="1490200326" sldId="298"/>
        </pc:sldMkLst>
      </pc:sldChg>
      <pc:sldChg chg="modSp">
        <pc:chgData name="Dunne, Ella" userId="S::esdunne@wpi.edu::d8f16138-a05c-49f5-adf8-eba82a5d9e26" providerId="AD" clId="Web-{56F6B519-428D-AE27-3CF6-7144BC0DCA58}" dt="2023-10-09T18:31:48.469" v="64" actId="20577"/>
        <pc:sldMkLst>
          <pc:docMk/>
          <pc:sldMk cId="936456405" sldId="302"/>
        </pc:sldMkLst>
        <pc:spChg chg="mod">
          <ac:chgData name="Dunne, Ella" userId="S::esdunne@wpi.edu::d8f16138-a05c-49f5-adf8-eba82a5d9e26" providerId="AD" clId="Web-{56F6B519-428D-AE27-3CF6-7144BC0DCA58}" dt="2023-10-09T18:31:48.469" v="64" actId="20577"/>
          <ac:spMkLst>
            <pc:docMk/>
            <pc:sldMk cId="936456405" sldId="302"/>
            <ac:spMk id="215" creationId="{00000000-0000-0000-0000-000000000000}"/>
          </ac:spMkLst>
        </pc:spChg>
      </pc:sldChg>
    </pc:docChg>
  </pc:docChgLst>
  <pc:docChgLst>
    <pc:chgData name="Doan, Kenneth" userId="S::kmdoan@wpi.edu::ad78933a-a277-40d3-b97e-75893c07648c" providerId="AD" clId="Web-{6A7B8813-504A-C3B0-59C7-55E85C612303}"/>
    <pc:docChg chg="modSld sldOrd">
      <pc:chgData name="Doan, Kenneth" userId="S::kmdoan@wpi.edu::ad78933a-a277-40d3-b97e-75893c07648c" providerId="AD" clId="Web-{6A7B8813-504A-C3B0-59C7-55E85C612303}" dt="2023-10-05T18:31:21.571" v="106"/>
      <pc:docMkLst>
        <pc:docMk/>
      </pc:docMkLst>
      <pc:sldChg chg="addSp delSp modSp ord">
        <pc:chgData name="Doan, Kenneth" userId="S::kmdoan@wpi.edu::ad78933a-a277-40d3-b97e-75893c07648c" providerId="AD" clId="Web-{6A7B8813-504A-C3B0-59C7-55E85C612303}" dt="2023-10-05T18:23:51.243" v="62" actId="1076"/>
        <pc:sldMkLst>
          <pc:docMk/>
          <pc:sldMk cId="0" sldId="263"/>
        </pc:sldMkLst>
        <pc:spChg chg="mod">
          <ac:chgData name="Doan, Kenneth" userId="S::kmdoan@wpi.edu::ad78933a-a277-40d3-b97e-75893c07648c" providerId="AD" clId="Web-{6A7B8813-504A-C3B0-59C7-55E85C612303}" dt="2023-10-05T18:20:51.706" v="49" actId="20577"/>
          <ac:spMkLst>
            <pc:docMk/>
            <pc:sldMk cId="0" sldId="263"/>
            <ac:spMk id="16" creationId="{472ACC80-694C-F774-6EFA-0438438B1EB7}"/>
          </ac:spMkLst>
        </pc:spChg>
        <pc:spChg chg="mod">
          <ac:chgData name="Doan, Kenneth" userId="S::kmdoan@wpi.edu::ad78933a-a277-40d3-b97e-75893c07648c" providerId="AD" clId="Web-{6A7B8813-504A-C3B0-59C7-55E85C612303}" dt="2023-10-05T18:18:10.388" v="23" actId="20577"/>
          <ac:spMkLst>
            <pc:docMk/>
            <pc:sldMk cId="0" sldId="263"/>
            <ac:spMk id="221" creationId="{00000000-0000-0000-0000-000000000000}"/>
          </ac:spMkLst>
        </pc:spChg>
        <pc:picChg chg="add del mod">
          <ac:chgData name="Doan, Kenneth" userId="S::kmdoan@wpi.edu::ad78933a-a277-40d3-b97e-75893c07648c" providerId="AD" clId="Web-{6A7B8813-504A-C3B0-59C7-55E85C612303}" dt="2023-10-05T18:22:34.522" v="51"/>
          <ac:picMkLst>
            <pc:docMk/>
            <pc:sldMk cId="0" sldId="263"/>
            <ac:picMk id="2" creationId="{A781E210-7534-EF49-8974-0400F13F3BA0}"/>
          </ac:picMkLst>
        </pc:picChg>
        <pc:picChg chg="add mod modCrop">
          <ac:chgData name="Doan, Kenneth" userId="S::kmdoan@wpi.edu::ad78933a-a277-40d3-b97e-75893c07648c" providerId="AD" clId="Web-{6A7B8813-504A-C3B0-59C7-55E85C612303}" dt="2023-10-05T18:23:51.243" v="62" actId="1076"/>
          <ac:picMkLst>
            <pc:docMk/>
            <pc:sldMk cId="0" sldId="263"/>
            <ac:picMk id="3" creationId="{99137B62-2179-A992-B0B3-9F50A751165B}"/>
          </ac:picMkLst>
        </pc:picChg>
        <pc:picChg chg="del">
          <ac:chgData name="Doan, Kenneth" userId="S::kmdoan@wpi.edu::ad78933a-a277-40d3-b97e-75893c07648c" providerId="AD" clId="Web-{6A7B8813-504A-C3B0-59C7-55E85C612303}" dt="2023-10-05T18:18:26.544" v="28"/>
          <ac:picMkLst>
            <pc:docMk/>
            <pc:sldMk cId="0" sldId="263"/>
            <ac:picMk id="18" creationId="{892AFE38-06A1-FD1B-BE4F-194E95EEEE88}"/>
          </ac:picMkLst>
        </pc:picChg>
      </pc:sldChg>
      <pc:sldChg chg="addSp delSp modSp">
        <pc:chgData name="Doan, Kenneth" userId="S::kmdoan@wpi.edu::ad78933a-a277-40d3-b97e-75893c07648c" providerId="AD" clId="Web-{6A7B8813-504A-C3B0-59C7-55E85C612303}" dt="2023-10-05T18:22:41.975" v="52"/>
        <pc:sldMkLst>
          <pc:docMk/>
          <pc:sldMk cId="0" sldId="272"/>
        </pc:sldMkLst>
        <pc:picChg chg="add del mod">
          <ac:chgData name="Doan, Kenneth" userId="S::kmdoan@wpi.edu::ad78933a-a277-40d3-b97e-75893c07648c" providerId="AD" clId="Web-{6A7B8813-504A-C3B0-59C7-55E85C612303}" dt="2023-10-05T18:22:41.975" v="52"/>
          <ac:picMkLst>
            <pc:docMk/>
            <pc:sldMk cId="0" sldId="272"/>
            <ac:picMk id="5" creationId="{F46F16CC-6EBE-ECCF-1547-70A976724E1D}"/>
          </ac:picMkLst>
        </pc:picChg>
      </pc:sldChg>
      <pc:sldChg chg="modSp">
        <pc:chgData name="Doan, Kenneth" userId="S::kmdoan@wpi.edu::ad78933a-a277-40d3-b97e-75893c07648c" providerId="AD" clId="Web-{6A7B8813-504A-C3B0-59C7-55E85C612303}" dt="2023-10-05T18:28:21.299" v="99" actId="20577"/>
        <pc:sldMkLst>
          <pc:docMk/>
          <pc:sldMk cId="3099806772" sldId="292"/>
        </pc:sldMkLst>
        <pc:spChg chg="mod">
          <ac:chgData name="Doan, Kenneth" userId="S::kmdoan@wpi.edu::ad78933a-a277-40d3-b97e-75893c07648c" providerId="AD" clId="Web-{6A7B8813-504A-C3B0-59C7-55E85C612303}" dt="2023-10-05T18:28:21.299" v="99" actId="20577"/>
          <ac:spMkLst>
            <pc:docMk/>
            <pc:sldMk cId="3099806772" sldId="292"/>
            <ac:spMk id="3" creationId="{67A2AAE2-FDF6-D7BA-8686-0B64404E77F8}"/>
          </ac:spMkLst>
        </pc:spChg>
      </pc:sldChg>
      <pc:sldChg chg="addSp delSp modSp">
        <pc:chgData name="Doan, Kenneth" userId="S::kmdoan@wpi.edu::ad78933a-a277-40d3-b97e-75893c07648c" providerId="AD" clId="Web-{6A7B8813-504A-C3B0-59C7-55E85C612303}" dt="2023-10-05T18:31:21.571" v="106"/>
        <pc:sldMkLst>
          <pc:docMk/>
          <pc:sldMk cId="3071726420" sldId="293"/>
        </pc:sldMkLst>
        <pc:spChg chg="add mod">
          <ac:chgData name="Doan, Kenneth" userId="S::kmdoan@wpi.edu::ad78933a-a277-40d3-b97e-75893c07648c" providerId="AD" clId="Web-{6A7B8813-504A-C3B0-59C7-55E85C612303}" dt="2023-10-05T18:31:21.571" v="106"/>
          <ac:spMkLst>
            <pc:docMk/>
            <pc:sldMk cId="3071726420" sldId="293"/>
            <ac:spMk id="3" creationId="{7AAC7D59-FB40-A0E2-5A9B-46C39FA931D3}"/>
          </ac:spMkLst>
        </pc:spChg>
        <pc:spChg chg="del mod">
          <ac:chgData name="Doan, Kenneth" userId="S::kmdoan@wpi.edu::ad78933a-a277-40d3-b97e-75893c07648c" providerId="AD" clId="Web-{6A7B8813-504A-C3B0-59C7-55E85C612303}" dt="2023-10-05T18:31:21.571" v="106"/>
          <ac:spMkLst>
            <pc:docMk/>
            <pc:sldMk cId="3071726420" sldId="293"/>
            <ac:spMk id="2191" creationId="{00000000-0000-0000-0000-000000000000}"/>
          </ac:spMkLst>
        </pc:spChg>
      </pc:sldChg>
    </pc:docChg>
  </pc:docChgLst>
  <pc:docChgLst>
    <pc:chgData name="Doan, Kenneth" userId="S::kmdoan@wpi.edu::ad78933a-a277-40d3-b97e-75893c07648c" providerId="AD" clId="Web-{CDAEE933-854F-07EC-1DEE-D0379AC17C2F}"/>
    <pc:docChg chg="modSld">
      <pc:chgData name="Doan, Kenneth" userId="S::kmdoan@wpi.edu::ad78933a-a277-40d3-b97e-75893c07648c" providerId="AD" clId="Web-{CDAEE933-854F-07EC-1DEE-D0379AC17C2F}" dt="2023-10-09T18:37:54.203" v="9" actId="20577"/>
      <pc:docMkLst>
        <pc:docMk/>
      </pc:docMkLst>
      <pc:sldChg chg="modSp">
        <pc:chgData name="Doan, Kenneth" userId="S::kmdoan@wpi.edu::ad78933a-a277-40d3-b97e-75893c07648c" providerId="AD" clId="Web-{CDAEE933-854F-07EC-1DEE-D0379AC17C2F}" dt="2023-10-09T18:37:54.203" v="9" actId="20577"/>
        <pc:sldMkLst>
          <pc:docMk/>
          <pc:sldMk cId="3071726420" sldId="293"/>
        </pc:sldMkLst>
        <pc:spChg chg="mod">
          <ac:chgData name="Doan, Kenneth" userId="S::kmdoan@wpi.edu::ad78933a-a277-40d3-b97e-75893c07648c" providerId="AD" clId="Web-{CDAEE933-854F-07EC-1DEE-D0379AC17C2F}" dt="2023-10-09T18:37:54.203" v="9" actId="20577"/>
          <ac:spMkLst>
            <pc:docMk/>
            <pc:sldMk cId="3071726420" sldId="293"/>
            <ac:spMk id="3" creationId="{7AAC7D59-FB40-A0E2-5A9B-46C39FA931D3}"/>
          </ac:spMkLst>
        </pc:spChg>
      </pc:sldChg>
    </pc:docChg>
  </pc:docChgLst>
  <pc:docChgLst>
    <pc:chgData name="Doan, Kenneth" userId="S::kmdoan@wpi.edu::ad78933a-a277-40d3-b97e-75893c07648c" providerId="AD" clId="Web-{1E74D458-945A-EE84-E36F-F725FBAB5D9F}"/>
    <pc:docChg chg="modSld">
      <pc:chgData name="Doan, Kenneth" userId="S::kmdoan@wpi.edu::ad78933a-a277-40d3-b97e-75893c07648c" providerId="AD" clId="Web-{1E74D458-945A-EE84-E36F-F725FBAB5D9F}" dt="2023-10-05T18:46:55.612" v="82"/>
      <pc:docMkLst>
        <pc:docMk/>
      </pc:docMkLst>
      <pc:sldChg chg="addSp modSp">
        <pc:chgData name="Doan, Kenneth" userId="S::kmdoan@wpi.edu::ad78933a-a277-40d3-b97e-75893c07648c" providerId="AD" clId="Web-{1E74D458-945A-EE84-E36F-F725FBAB5D9F}" dt="2023-10-05T18:33:13.427" v="12" actId="1076"/>
        <pc:sldMkLst>
          <pc:docMk/>
          <pc:sldMk cId="0" sldId="263"/>
        </pc:sldMkLst>
        <pc:spChg chg="add mod">
          <ac:chgData name="Doan, Kenneth" userId="S::kmdoan@wpi.edu::ad78933a-a277-40d3-b97e-75893c07648c" providerId="AD" clId="Web-{1E74D458-945A-EE84-E36F-F725FBAB5D9F}" dt="2023-10-05T18:33:13.427" v="12" actId="1076"/>
          <ac:spMkLst>
            <pc:docMk/>
            <pc:sldMk cId="0" sldId="263"/>
            <ac:spMk id="2" creationId="{CC80BC30-86B9-B01E-D031-35EDC9266FB1}"/>
          </ac:spMkLst>
        </pc:spChg>
      </pc:sldChg>
      <pc:sldChg chg="addSp delSp modSp">
        <pc:chgData name="Doan, Kenneth" userId="S::kmdoan@wpi.edu::ad78933a-a277-40d3-b97e-75893c07648c" providerId="AD" clId="Web-{1E74D458-945A-EE84-E36F-F725FBAB5D9F}" dt="2023-10-05T18:46:55.612" v="82"/>
        <pc:sldMkLst>
          <pc:docMk/>
          <pc:sldMk cId="3540273354" sldId="291"/>
        </pc:sldMkLst>
        <pc:spChg chg="add del">
          <ac:chgData name="Doan, Kenneth" userId="S::kmdoan@wpi.edu::ad78933a-a277-40d3-b97e-75893c07648c" providerId="AD" clId="Web-{1E74D458-945A-EE84-E36F-F725FBAB5D9F}" dt="2023-10-05T18:45:52.002" v="69"/>
          <ac:spMkLst>
            <pc:docMk/>
            <pc:sldMk cId="3540273354" sldId="291"/>
            <ac:spMk id="7" creationId="{D3ADA277-3855-584D-45D2-343000433E51}"/>
          </ac:spMkLst>
        </pc:spChg>
        <pc:spChg chg="add mod">
          <ac:chgData name="Doan, Kenneth" userId="S::kmdoan@wpi.edu::ad78933a-a277-40d3-b97e-75893c07648c" providerId="AD" clId="Web-{1E74D458-945A-EE84-E36F-F725FBAB5D9F}" dt="2023-10-05T18:46:55.612" v="82"/>
          <ac:spMkLst>
            <pc:docMk/>
            <pc:sldMk cId="3540273354" sldId="291"/>
            <ac:spMk id="9" creationId="{619DE643-A6E3-27F7-95E8-A77D266E33C6}"/>
          </ac:spMkLst>
        </pc:spChg>
        <pc:spChg chg="add del mod">
          <ac:chgData name="Doan, Kenneth" userId="S::kmdoan@wpi.edu::ad78933a-a277-40d3-b97e-75893c07648c" providerId="AD" clId="Web-{1E74D458-945A-EE84-E36F-F725FBAB5D9F}" dt="2023-10-05T18:46:48.362" v="80"/>
          <ac:spMkLst>
            <pc:docMk/>
            <pc:sldMk cId="3540273354" sldId="291"/>
            <ac:spMk id="11" creationId="{84B05DC3-6433-1913-0B3E-FC7DD90D2169}"/>
          </ac:spMkLst>
        </pc:spChg>
        <pc:spChg chg="del">
          <ac:chgData name="Doan, Kenneth" userId="S::kmdoan@wpi.edu::ad78933a-a277-40d3-b97e-75893c07648c" providerId="AD" clId="Web-{1E74D458-945A-EE84-E36F-F725FBAB5D9F}" dt="2023-10-05T18:46:45.018" v="79"/>
          <ac:spMkLst>
            <pc:docMk/>
            <pc:sldMk cId="3540273354" sldId="291"/>
            <ac:spMk id="215" creationId="{00000000-0000-0000-0000-000000000000}"/>
          </ac:spMkLst>
        </pc:spChg>
        <pc:picChg chg="add del">
          <ac:chgData name="Doan, Kenneth" userId="S::kmdoan@wpi.edu::ad78933a-a277-40d3-b97e-75893c07648c" providerId="AD" clId="Web-{1E74D458-945A-EE84-E36F-F725FBAB5D9F}" dt="2023-10-05T18:45:52.002" v="70"/>
          <ac:picMkLst>
            <pc:docMk/>
            <pc:sldMk cId="3540273354" sldId="291"/>
            <ac:picMk id="4" creationId="{8A229DAF-AB23-4F33-E1EB-C9D7E96B3120}"/>
          </ac:picMkLst>
        </pc:picChg>
      </pc:sldChg>
      <pc:sldChg chg="addSp modSp">
        <pc:chgData name="Doan, Kenneth" userId="S::kmdoan@wpi.edu::ad78933a-a277-40d3-b97e-75893c07648c" providerId="AD" clId="Web-{1E74D458-945A-EE84-E36F-F725FBAB5D9F}" dt="2023-10-05T18:43:35.722" v="66" actId="20577"/>
        <pc:sldMkLst>
          <pc:docMk/>
          <pc:sldMk cId="3099806772" sldId="292"/>
        </pc:sldMkLst>
        <pc:spChg chg="mod">
          <ac:chgData name="Doan, Kenneth" userId="S::kmdoan@wpi.edu::ad78933a-a277-40d3-b97e-75893c07648c" providerId="AD" clId="Web-{1E74D458-945A-EE84-E36F-F725FBAB5D9F}" dt="2023-10-05T18:43:35.722" v="66" actId="20577"/>
          <ac:spMkLst>
            <pc:docMk/>
            <pc:sldMk cId="3099806772" sldId="292"/>
            <ac:spMk id="3" creationId="{67A2AAE2-FDF6-D7BA-8686-0B64404E77F8}"/>
          </ac:spMkLst>
        </pc:spChg>
        <pc:spChg chg="add">
          <ac:chgData name="Doan, Kenneth" userId="S::kmdoan@wpi.edu::ad78933a-a277-40d3-b97e-75893c07648c" providerId="AD" clId="Web-{1E74D458-945A-EE84-E36F-F725FBAB5D9F}" dt="2023-10-05T18:42:38.628" v="51"/>
          <ac:spMkLst>
            <pc:docMk/>
            <pc:sldMk cId="3099806772" sldId="292"/>
            <ac:spMk id="7" creationId="{0C16CAB2-4A0B-D47F-EF51-113C6DD64246}"/>
          </ac:spMkLst>
        </pc:spChg>
        <pc:picChg chg="add">
          <ac:chgData name="Doan, Kenneth" userId="S::kmdoan@wpi.edu::ad78933a-a277-40d3-b97e-75893c07648c" providerId="AD" clId="Web-{1E74D458-945A-EE84-E36F-F725FBAB5D9F}" dt="2023-10-05T18:42:38.612" v="50"/>
          <ac:picMkLst>
            <pc:docMk/>
            <pc:sldMk cId="3099806772" sldId="292"/>
            <ac:picMk id="5" creationId="{637C93D3-C385-F355-5F98-5C35A16A5935}"/>
          </ac:picMkLst>
        </pc:picChg>
      </pc:sldChg>
      <pc:sldChg chg="modSp">
        <pc:chgData name="Doan, Kenneth" userId="S::kmdoan@wpi.edu::ad78933a-a277-40d3-b97e-75893c07648c" providerId="AD" clId="Web-{1E74D458-945A-EE84-E36F-F725FBAB5D9F}" dt="2023-10-05T18:36:17.957" v="45" actId="20577"/>
        <pc:sldMkLst>
          <pc:docMk/>
          <pc:sldMk cId="3071726420" sldId="293"/>
        </pc:sldMkLst>
        <pc:spChg chg="mod">
          <ac:chgData name="Doan, Kenneth" userId="S::kmdoan@wpi.edu::ad78933a-a277-40d3-b97e-75893c07648c" providerId="AD" clId="Web-{1E74D458-945A-EE84-E36F-F725FBAB5D9F}" dt="2023-10-05T18:36:17.957" v="45" actId="20577"/>
          <ac:spMkLst>
            <pc:docMk/>
            <pc:sldMk cId="3071726420" sldId="293"/>
            <ac:spMk id="3" creationId="{7AAC7D59-FB40-A0E2-5A9B-46C39FA931D3}"/>
          </ac:spMkLst>
        </pc:spChg>
      </pc:sldChg>
      <pc:sldChg chg="modSp">
        <pc:chgData name="Doan, Kenneth" userId="S::kmdoan@wpi.edu::ad78933a-a277-40d3-b97e-75893c07648c" providerId="AD" clId="Web-{1E74D458-945A-EE84-E36F-F725FBAB5D9F}" dt="2023-10-05T18:38:04.504" v="49" actId="20577"/>
        <pc:sldMkLst>
          <pc:docMk/>
          <pc:sldMk cId="3720998798" sldId="294"/>
        </pc:sldMkLst>
        <pc:spChg chg="mod">
          <ac:chgData name="Doan, Kenneth" userId="S::kmdoan@wpi.edu::ad78933a-a277-40d3-b97e-75893c07648c" providerId="AD" clId="Web-{1E74D458-945A-EE84-E36F-F725FBAB5D9F}" dt="2023-10-05T18:38:04.504" v="49" actId="20577"/>
          <ac:spMkLst>
            <pc:docMk/>
            <pc:sldMk cId="3720998798" sldId="294"/>
            <ac:spMk id="215" creationId="{00000000-0000-0000-0000-000000000000}"/>
          </ac:spMkLst>
        </pc:spChg>
      </pc:sldChg>
    </pc:docChg>
  </pc:docChgLst>
  <pc:docChgLst>
    <pc:chgData name="Smith, Kenneth" userId="S::kjsmith2@wpi.edu::bddf4965-3dac-47c1-8abb-28fa3667a756" providerId="AD" clId="Web-{8256DF5D-C7B5-7AA9-9C1D-76FF9314AEF4}"/>
    <pc:docChg chg="modSld">
      <pc:chgData name="Smith, Kenneth" userId="S::kjsmith2@wpi.edu::bddf4965-3dac-47c1-8abb-28fa3667a756" providerId="AD" clId="Web-{8256DF5D-C7B5-7AA9-9C1D-76FF9314AEF4}" dt="2023-10-09T17:44:01.441" v="51"/>
      <pc:docMkLst>
        <pc:docMk/>
      </pc:docMkLst>
      <pc:sldChg chg="modNotes">
        <pc:chgData name="Smith, Kenneth" userId="S::kjsmith2@wpi.edu::bddf4965-3dac-47c1-8abb-28fa3667a756" providerId="AD" clId="Web-{8256DF5D-C7B5-7AA9-9C1D-76FF9314AEF4}" dt="2023-10-09T17:44:01.441" v="51"/>
        <pc:sldMkLst>
          <pc:docMk/>
          <pc:sldMk cId="1490200326" sldId="298"/>
        </pc:sldMkLst>
      </pc:sldChg>
    </pc:docChg>
  </pc:docChgLst>
  <pc:docChgLst>
    <pc:chgData name="Dunne, Ella" userId="S::esdunne@wpi.edu::d8f16138-a05c-49f5-adf8-eba82a5d9e26" providerId="AD" clId="Web-{A4F1178D-B386-E47B-0F73-7DCE741CF29D}"/>
    <pc:docChg chg="modSld">
      <pc:chgData name="Dunne, Ella" userId="S::esdunne@wpi.edu::d8f16138-a05c-49f5-adf8-eba82a5d9e26" providerId="AD" clId="Web-{A4F1178D-B386-E47B-0F73-7DCE741CF29D}" dt="2023-10-10T02:33:50.076" v="48" actId="20577"/>
      <pc:docMkLst>
        <pc:docMk/>
      </pc:docMkLst>
      <pc:sldChg chg="modSp">
        <pc:chgData name="Dunne, Ella" userId="S::esdunne@wpi.edu::d8f16138-a05c-49f5-adf8-eba82a5d9e26" providerId="AD" clId="Web-{A4F1178D-B386-E47B-0F73-7DCE741CF29D}" dt="2023-10-10T02:33:50.076" v="48" actId="20577"/>
        <pc:sldMkLst>
          <pc:docMk/>
          <pc:sldMk cId="3720998798" sldId="294"/>
        </pc:sldMkLst>
        <pc:spChg chg="mod">
          <ac:chgData name="Dunne, Ella" userId="S::esdunne@wpi.edu::d8f16138-a05c-49f5-adf8-eba82a5d9e26" providerId="AD" clId="Web-{A4F1178D-B386-E47B-0F73-7DCE741CF29D}" dt="2023-10-10T02:33:50.076" v="48" actId="20577"/>
          <ac:spMkLst>
            <pc:docMk/>
            <pc:sldMk cId="3720998798" sldId="294"/>
            <ac:spMk id="5" creationId="{8D354EF0-30ED-C6D5-1973-C43F1D5CF2A6}"/>
          </ac:spMkLst>
        </pc:spChg>
      </pc:sldChg>
    </pc:docChg>
  </pc:docChgLst>
  <pc:docChgLst>
    <pc:chgData name="Doan, Kenneth" userId="S::kmdoan@wpi.edu::ad78933a-a277-40d3-b97e-75893c07648c" providerId="AD" clId="Web-{780997F6-6C8C-1E31-9909-158E12223827}"/>
    <pc:docChg chg="modSld">
      <pc:chgData name="Doan, Kenneth" userId="S::kmdoan@wpi.edu::ad78933a-a277-40d3-b97e-75893c07648c" providerId="AD" clId="Web-{780997F6-6C8C-1E31-9909-158E12223827}" dt="2023-10-09T21:47:08.882" v="622"/>
      <pc:docMkLst>
        <pc:docMk/>
      </pc:docMkLst>
      <pc:sldChg chg="modNotes">
        <pc:chgData name="Doan, Kenneth" userId="S::kmdoan@wpi.edu::ad78933a-a277-40d3-b97e-75893c07648c" providerId="AD" clId="Web-{780997F6-6C8C-1E31-9909-158E12223827}" dt="2023-10-09T21:47:08.882" v="622"/>
        <pc:sldMkLst>
          <pc:docMk/>
          <pc:sldMk cId="3120201906" sldId="297"/>
        </pc:sldMkLst>
      </pc:sldChg>
    </pc:docChg>
  </pc:docChgLst>
  <pc:docChgLst>
    <pc:chgData name="Kushwaha, Sukriti" userId="S::skushwaha@wpi.edu::273c872a-485b-47ad-a1f3-b0c074527295" providerId="AD" clId="Web-{10A9C7B0-251A-8264-D18D-B19A939D13B6}"/>
    <pc:docChg chg="delSld modSld sldOrd">
      <pc:chgData name="Kushwaha, Sukriti" userId="S::skushwaha@wpi.edu::273c872a-485b-47ad-a1f3-b0c074527295" providerId="AD" clId="Web-{10A9C7B0-251A-8264-D18D-B19A939D13B6}" dt="2023-10-09T18:51:02.570" v="245" actId="1076"/>
      <pc:docMkLst>
        <pc:docMk/>
      </pc:docMkLst>
      <pc:sldChg chg="modSp modNotes">
        <pc:chgData name="Kushwaha, Sukriti" userId="S::skushwaha@wpi.edu::273c872a-485b-47ad-a1f3-b0c074527295" providerId="AD" clId="Web-{10A9C7B0-251A-8264-D18D-B19A939D13B6}" dt="2023-10-09T18:48:21.348" v="226" actId="1076"/>
        <pc:sldMkLst>
          <pc:docMk/>
          <pc:sldMk cId="3099806772" sldId="292"/>
        </pc:sldMkLst>
        <pc:picChg chg="mod">
          <ac:chgData name="Kushwaha, Sukriti" userId="S::skushwaha@wpi.edu::273c872a-485b-47ad-a1f3-b0c074527295" providerId="AD" clId="Web-{10A9C7B0-251A-8264-D18D-B19A939D13B6}" dt="2023-10-09T18:48:21.348" v="226" actId="1076"/>
          <ac:picMkLst>
            <pc:docMk/>
            <pc:sldMk cId="3099806772" sldId="292"/>
            <ac:picMk id="5" creationId="{637C93D3-C385-F355-5F98-5C35A16A5935}"/>
          </ac:picMkLst>
        </pc:picChg>
      </pc:sldChg>
      <pc:sldChg chg="addSp delSp modSp">
        <pc:chgData name="Kushwaha, Sukriti" userId="S::skushwaha@wpi.edu::273c872a-485b-47ad-a1f3-b0c074527295" providerId="AD" clId="Web-{10A9C7B0-251A-8264-D18D-B19A939D13B6}" dt="2023-10-09T18:48:02.456" v="225"/>
        <pc:sldMkLst>
          <pc:docMk/>
          <pc:sldMk cId="3720998798" sldId="294"/>
        </pc:sldMkLst>
        <pc:spChg chg="add mod">
          <ac:chgData name="Kushwaha, Sukriti" userId="S::skushwaha@wpi.edu::273c872a-485b-47ad-a1f3-b0c074527295" providerId="AD" clId="Web-{10A9C7B0-251A-8264-D18D-B19A939D13B6}" dt="2023-10-09T18:45:34.422" v="218" actId="1076"/>
          <ac:spMkLst>
            <pc:docMk/>
            <pc:sldMk cId="3720998798" sldId="294"/>
            <ac:spMk id="2" creationId="{CF2018B2-5707-DEB8-F8DF-370955DAC64A}"/>
          </ac:spMkLst>
        </pc:spChg>
        <pc:spChg chg="add mod">
          <ac:chgData name="Kushwaha, Sukriti" userId="S::skushwaha@wpi.edu::273c872a-485b-47ad-a1f3-b0c074527295" providerId="AD" clId="Web-{10A9C7B0-251A-8264-D18D-B19A939D13B6}" dt="2023-10-09T18:45:39.375" v="219" actId="1076"/>
          <ac:spMkLst>
            <pc:docMk/>
            <pc:sldMk cId="3720998798" sldId="294"/>
            <ac:spMk id="5" creationId="{8D354EF0-30ED-C6D5-1973-C43F1D5CF2A6}"/>
          </ac:spMkLst>
        </pc:spChg>
        <pc:spChg chg="mod">
          <ac:chgData name="Kushwaha, Sukriti" userId="S::skushwaha@wpi.edu::273c872a-485b-47ad-a1f3-b0c074527295" providerId="AD" clId="Web-{10A9C7B0-251A-8264-D18D-B19A939D13B6}" dt="2023-10-09T18:38:49.068" v="173" actId="1076"/>
          <ac:spMkLst>
            <pc:docMk/>
            <pc:sldMk cId="3720998798" sldId="294"/>
            <ac:spMk id="214" creationId="{00000000-0000-0000-0000-000000000000}"/>
          </ac:spMkLst>
        </pc:spChg>
        <pc:spChg chg="del mod">
          <ac:chgData name="Kushwaha, Sukriti" userId="S::skushwaha@wpi.edu::273c872a-485b-47ad-a1f3-b0c074527295" providerId="AD" clId="Web-{10A9C7B0-251A-8264-D18D-B19A939D13B6}" dt="2023-10-09T18:43:06.402" v="183"/>
          <ac:spMkLst>
            <pc:docMk/>
            <pc:sldMk cId="3720998798" sldId="294"/>
            <ac:spMk id="215" creationId="{00000000-0000-0000-0000-000000000000}"/>
          </ac:spMkLst>
        </pc:spChg>
        <pc:picChg chg="add del mod">
          <ac:chgData name="Kushwaha, Sukriti" userId="S::skushwaha@wpi.edu::273c872a-485b-47ad-a1f3-b0c074527295" providerId="AD" clId="Web-{10A9C7B0-251A-8264-D18D-B19A939D13B6}" dt="2023-10-09T18:48:02.456" v="225"/>
          <ac:picMkLst>
            <pc:docMk/>
            <pc:sldMk cId="3720998798" sldId="294"/>
            <ac:picMk id="6" creationId="{6C19707E-5E26-A3B0-B2BC-7FCC159C3AE4}"/>
          </ac:picMkLst>
        </pc:picChg>
        <pc:cxnChg chg="mod">
          <ac:chgData name="Kushwaha, Sukriti" userId="S::skushwaha@wpi.edu::273c872a-485b-47ad-a1f3-b0c074527295" providerId="AD" clId="Web-{10A9C7B0-251A-8264-D18D-B19A939D13B6}" dt="2023-10-09T18:38:53.802" v="174" actId="1076"/>
          <ac:cxnSpMkLst>
            <pc:docMk/>
            <pc:sldMk cId="3720998798" sldId="294"/>
            <ac:cxnSpMk id="216" creationId="{00000000-0000-0000-0000-000000000000}"/>
          </ac:cxnSpMkLst>
        </pc:cxnChg>
      </pc:sldChg>
      <pc:sldChg chg="modSp">
        <pc:chgData name="Kushwaha, Sukriti" userId="S::skushwaha@wpi.edu::273c872a-485b-47ad-a1f3-b0c074527295" providerId="AD" clId="Web-{10A9C7B0-251A-8264-D18D-B19A939D13B6}" dt="2023-10-09T18:50:57.617" v="244" actId="1076"/>
        <pc:sldMkLst>
          <pc:docMk/>
          <pc:sldMk cId="3120201906" sldId="297"/>
        </pc:sldMkLst>
        <pc:spChg chg="mod">
          <ac:chgData name="Kushwaha, Sukriti" userId="S::skushwaha@wpi.edu::273c872a-485b-47ad-a1f3-b0c074527295" providerId="AD" clId="Web-{10A9C7B0-251A-8264-D18D-B19A939D13B6}" dt="2023-10-09T18:50:57.617" v="244" actId="1076"/>
          <ac:spMkLst>
            <pc:docMk/>
            <pc:sldMk cId="3120201906" sldId="297"/>
            <ac:spMk id="3" creationId="{30561C4D-64A6-8030-C9D7-52BCFD5AA0C4}"/>
          </ac:spMkLst>
        </pc:spChg>
      </pc:sldChg>
      <pc:sldChg chg="modSp">
        <pc:chgData name="Kushwaha, Sukriti" userId="S::skushwaha@wpi.edu::273c872a-485b-47ad-a1f3-b0c074527295" providerId="AD" clId="Web-{10A9C7B0-251A-8264-D18D-B19A939D13B6}" dt="2023-10-09T18:51:02.570" v="245" actId="1076"/>
        <pc:sldMkLst>
          <pc:docMk/>
          <pc:sldMk cId="1490200326" sldId="298"/>
        </pc:sldMkLst>
        <pc:spChg chg="mod">
          <ac:chgData name="Kushwaha, Sukriti" userId="S::skushwaha@wpi.edu::273c872a-485b-47ad-a1f3-b0c074527295" providerId="AD" clId="Web-{10A9C7B0-251A-8264-D18D-B19A939D13B6}" dt="2023-10-09T18:51:02.570" v="245" actId="1076"/>
          <ac:spMkLst>
            <pc:docMk/>
            <pc:sldMk cId="1490200326" sldId="298"/>
            <ac:spMk id="3" creationId="{67A2AAE2-FDF6-D7BA-8686-0B64404E77F8}"/>
          </ac:spMkLst>
        </pc:spChg>
      </pc:sldChg>
      <pc:sldChg chg="ord">
        <pc:chgData name="Kushwaha, Sukriti" userId="S::skushwaha@wpi.edu::273c872a-485b-47ad-a1f3-b0c074527295" providerId="AD" clId="Web-{10A9C7B0-251A-8264-D18D-B19A939D13B6}" dt="2023-10-09T18:26:33.003" v="155"/>
        <pc:sldMkLst>
          <pc:docMk/>
          <pc:sldMk cId="842173679" sldId="299"/>
        </pc:sldMkLst>
      </pc:sldChg>
      <pc:sldChg chg="del">
        <pc:chgData name="Kushwaha, Sukriti" userId="S::skushwaha@wpi.edu::273c872a-485b-47ad-a1f3-b0c074527295" providerId="AD" clId="Web-{10A9C7B0-251A-8264-D18D-B19A939D13B6}" dt="2023-10-09T18:38:01.395" v="157"/>
        <pc:sldMkLst>
          <pc:docMk/>
          <pc:sldMk cId="936456405" sldId="302"/>
        </pc:sldMkLst>
      </pc:sldChg>
      <pc:sldChg chg="del">
        <pc:chgData name="Kushwaha, Sukriti" userId="S::skushwaha@wpi.edu::273c872a-485b-47ad-a1f3-b0c074527295" providerId="AD" clId="Web-{10A9C7B0-251A-8264-D18D-B19A939D13B6}" dt="2023-10-09T18:37:57.176" v="156"/>
        <pc:sldMkLst>
          <pc:docMk/>
          <pc:sldMk cId="1170893849" sldId="303"/>
        </pc:sldMkLst>
      </pc:sldChg>
    </pc:docChg>
  </pc:docChgLst>
  <pc:docChgLst>
    <pc:chgData name="Dunne, Ella" userId="S::esdunne@wpi.edu::d8f16138-a05c-49f5-adf8-eba82a5d9e26" providerId="AD" clId="Web-{8AC9AEAE-5585-758E-5F73-41A00BB5C67A}"/>
    <pc:docChg chg="modSld modMainMaster">
      <pc:chgData name="Dunne, Ella" userId="S::esdunne@wpi.edu::d8f16138-a05c-49f5-adf8-eba82a5d9e26" providerId="AD" clId="Web-{8AC9AEAE-5585-758E-5F73-41A00BB5C67A}" dt="2023-10-06T13:38:01.833" v="320" actId="20577"/>
      <pc:docMkLst>
        <pc:docMk/>
      </pc:docMkLst>
      <pc:sldChg chg="addSp modSp">
        <pc:chgData name="Dunne, Ella" userId="S::esdunne@wpi.edu::d8f16138-a05c-49f5-adf8-eba82a5d9e26" providerId="AD" clId="Web-{8AC9AEAE-5585-758E-5F73-41A00BB5C67A}" dt="2023-10-06T13:22:11.339" v="218" actId="20577"/>
        <pc:sldMkLst>
          <pc:docMk/>
          <pc:sldMk cId="0" sldId="256"/>
        </pc:sldMkLst>
        <pc:spChg chg="add mod">
          <ac:chgData name="Dunne, Ella" userId="S::esdunne@wpi.edu::d8f16138-a05c-49f5-adf8-eba82a5d9e26" providerId="AD" clId="Web-{8AC9AEAE-5585-758E-5F73-41A00BB5C67A}" dt="2023-10-06T13:22:11.339" v="218" actId="20577"/>
          <ac:spMkLst>
            <pc:docMk/>
            <pc:sldMk cId="0" sldId="256"/>
            <ac:spMk id="3" creationId="{B0DEA763-1294-8D49-9880-FD22D0E0AF32}"/>
          </ac:spMkLst>
        </pc:spChg>
      </pc:sldChg>
      <pc:sldChg chg="addSp modSp">
        <pc:chgData name="Dunne, Ella" userId="S::esdunne@wpi.edu::d8f16138-a05c-49f5-adf8-eba82a5d9e26" providerId="AD" clId="Web-{8AC9AEAE-5585-758E-5F73-41A00BB5C67A}" dt="2023-10-06T13:22:07.496" v="217" actId="20577"/>
        <pc:sldMkLst>
          <pc:docMk/>
          <pc:sldMk cId="0" sldId="258"/>
        </pc:sldMkLst>
        <pc:spChg chg="add mod">
          <ac:chgData name="Dunne, Ella" userId="S::esdunne@wpi.edu::d8f16138-a05c-49f5-adf8-eba82a5d9e26" providerId="AD" clId="Web-{8AC9AEAE-5585-758E-5F73-41A00BB5C67A}" dt="2023-10-06T13:22:07.496" v="217" actId="20577"/>
          <ac:spMkLst>
            <pc:docMk/>
            <pc:sldMk cId="0" sldId="258"/>
            <ac:spMk id="4" creationId="{EA9D50A7-BDF0-0870-DD0F-73F190482CF8}"/>
          </ac:spMkLst>
        </pc:spChg>
      </pc:sldChg>
      <pc:sldChg chg="addSp modSp">
        <pc:chgData name="Dunne, Ella" userId="S::esdunne@wpi.edu::d8f16138-a05c-49f5-adf8-eba82a5d9e26" providerId="AD" clId="Web-{8AC9AEAE-5585-758E-5F73-41A00BB5C67A}" dt="2023-10-06T13:22:30.215" v="225" actId="20577"/>
        <pc:sldMkLst>
          <pc:docMk/>
          <pc:sldMk cId="0" sldId="262"/>
        </pc:sldMkLst>
        <pc:spChg chg="add mod">
          <ac:chgData name="Dunne, Ella" userId="S::esdunne@wpi.edu::d8f16138-a05c-49f5-adf8-eba82a5d9e26" providerId="AD" clId="Web-{8AC9AEAE-5585-758E-5F73-41A00BB5C67A}" dt="2023-10-06T13:22:30.215" v="225" actId="20577"/>
          <ac:spMkLst>
            <pc:docMk/>
            <pc:sldMk cId="0" sldId="262"/>
            <ac:spMk id="3" creationId="{B522BA77-C342-8A9C-21A1-230931FA7735}"/>
          </ac:spMkLst>
        </pc:spChg>
      </pc:sldChg>
      <pc:sldChg chg="addSp modSp">
        <pc:chgData name="Dunne, Ella" userId="S::esdunne@wpi.edu::d8f16138-a05c-49f5-adf8-eba82a5d9e26" providerId="AD" clId="Web-{8AC9AEAE-5585-758E-5F73-41A00BB5C67A}" dt="2023-10-06T13:22:25.871" v="223" actId="20577"/>
        <pc:sldMkLst>
          <pc:docMk/>
          <pc:sldMk cId="0" sldId="263"/>
        </pc:sldMkLst>
        <pc:spChg chg="add mod">
          <ac:chgData name="Dunne, Ella" userId="S::esdunne@wpi.edu::d8f16138-a05c-49f5-adf8-eba82a5d9e26" providerId="AD" clId="Web-{8AC9AEAE-5585-758E-5F73-41A00BB5C67A}" dt="2023-10-06T13:22:25.871" v="223" actId="20577"/>
          <ac:spMkLst>
            <pc:docMk/>
            <pc:sldMk cId="0" sldId="263"/>
            <ac:spMk id="5" creationId="{3A56DA13-37D9-DABA-D7BE-6E97A0ED0FBF}"/>
          </ac:spMkLst>
        </pc:spChg>
        <pc:spChg chg="mod">
          <ac:chgData name="Dunne, Ella" userId="S::esdunne@wpi.edu::d8f16138-a05c-49f5-adf8-eba82a5d9e26" providerId="AD" clId="Web-{8AC9AEAE-5585-758E-5F73-41A00BB5C67A}" dt="2023-10-06T13:17:30.051" v="191" actId="20577"/>
          <ac:spMkLst>
            <pc:docMk/>
            <pc:sldMk cId="0" sldId="263"/>
            <ac:spMk id="16" creationId="{472ACC80-694C-F774-6EFA-0438438B1EB7}"/>
          </ac:spMkLst>
        </pc:spChg>
      </pc:sldChg>
      <pc:sldChg chg="addSp delSp modSp mod modClrScheme chgLayout">
        <pc:chgData name="Dunne, Ella" userId="S::esdunne@wpi.edu::d8f16138-a05c-49f5-adf8-eba82a5d9e26" providerId="AD" clId="Web-{8AC9AEAE-5585-758E-5F73-41A00BB5C67A}" dt="2023-10-06T13:22:19.558" v="221" actId="20577"/>
        <pc:sldMkLst>
          <pc:docMk/>
          <pc:sldMk cId="0" sldId="272"/>
        </pc:sldMkLst>
        <pc:spChg chg="add del mod ord">
          <ac:chgData name="Dunne, Ella" userId="S::esdunne@wpi.edu::d8f16138-a05c-49f5-adf8-eba82a5d9e26" providerId="AD" clId="Web-{8AC9AEAE-5585-758E-5F73-41A00BB5C67A}" dt="2023-10-06T13:18:59.163" v="193"/>
          <ac:spMkLst>
            <pc:docMk/>
            <pc:sldMk cId="0" sldId="272"/>
            <ac:spMk id="2" creationId="{1965791A-8EA3-5A76-CFCE-4C9DFC43B80C}"/>
          </ac:spMkLst>
        </pc:spChg>
        <pc:spChg chg="mod">
          <ac:chgData name="Dunne, Ella" userId="S::esdunne@wpi.edu::d8f16138-a05c-49f5-adf8-eba82a5d9e26" providerId="AD" clId="Web-{8AC9AEAE-5585-758E-5F73-41A00BB5C67A}" dt="2023-10-06T13:15:47.439" v="183" actId="1076"/>
          <ac:spMkLst>
            <pc:docMk/>
            <pc:sldMk cId="0" sldId="272"/>
            <ac:spMk id="4" creationId="{AD290379-EEFC-1D50-BEE7-74620E0AD033}"/>
          </ac:spMkLst>
        </pc:spChg>
        <pc:spChg chg="add del mod ord">
          <ac:chgData name="Dunne, Ella" userId="S::esdunne@wpi.edu::d8f16138-a05c-49f5-adf8-eba82a5d9e26" providerId="AD" clId="Web-{8AC9AEAE-5585-758E-5F73-41A00BB5C67A}" dt="2023-10-06T13:18:59.163" v="193"/>
          <ac:spMkLst>
            <pc:docMk/>
            <pc:sldMk cId="0" sldId="272"/>
            <ac:spMk id="5" creationId="{E88E79F3-63C7-627D-404A-9DF53108CA5D}"/>
          </ac:spMkLst>
        </pc:spChg>
        <pc:spChg chg="mod">
          <ac:chgData name="Dunne, Ella" userId="S::esdunne@wpi.edu::d8f16138-a05c-49f5-adf8-eba82a5d9e26" providerId="AD" clId="Web-{8AC9AEAE-5585-758E-5F73-41A00BB5C67A}" dt="2023-10-06T13:14:45.547" v="173" actId="1076"/>
          <ac:spMkLst>
            <pc:docMk/>
            <pc:sldMk cId="0" sldId="272"/>
            <ac:spMk id="6" creationId="{C10EA28B-12BC-C817-E5A3-EA755774AB35}"/>
          </ac:spMkLst>
        </pc:spChg>
        <pc:spChg chg="mod">
          <ac:chgData name="Dunne, Ella" userId="S::esdunne@wpi.edu::d8f16138-a05c-49f5-adf8-eba82a5d9e26" providerId="AD" clId="Web-{8AC9AEAE-5585-758E-5F73-41A00BB5C67A}" dt="2023-10-06T13:15:44.954" v="182" actId="1076"/>
          <ac:spMkLst>
            <pc:docMk/>
            <pc:sldMk cId="0" sldId="272"/>
            <ac:spMk id="7" creationId="{42CF2480-5E85-5AD0-B912-84322606E971}"/>
          </ac:spMkLst>
        </pc:spChg>
        <pc:spChg chg="add del mod ord">
          <ac:chgData name="Dunne, Ella" userId="S::esdunne@wpi.edu::d8f16138-a05c-49f5-adf8-eba82a5d9e26" providerId="AD" clId="Web-{8AC9AEAE-5585-758E-5F73-41A00BB5C67A}" dt="2023-10-06T13:18:59.163" v="193"/>
          <ac:spMkLst>
            <pc:docMk/>
            <pc:sldMk cId="0" sldId="272"/>
            <ac:spMk id="8" creationId="{E015A408-D9B1-964B-DAD0-680728FFEABB}"/>
          </ac:spMkLst>
        </pc:spChg>
        <pc:spChg chg="mod">
          <ac:chgData name="Dunne, Ella" userId="S::esdunne@wpi.edu::d8f16138-a05c-49f5-adf8-eba82a5d9e26" providerId="AD" clId="Web-{8AC9AEAE-5585-758E-5F73-41A00BB5C67A}" dt="2023-10-06T13:11:24.932" v="86" actId="1076"/>
          <ac:spMkLst>
            <pc:docMk/>
            <pc:sldMk cId="0" sldId="272"/>
            <ac:spMk id="9" creationId="{6608362D-DC62-DA32-7A09-F72719214018}"/>
          </ac:spMkLst>
        </pc:spChg>
        <pc:spChg chg="add mod">
          <ac:chgData name="Dunne, Ella" userId="S::esdunne@wpi.edu::d8f16138-a05c-49f5-adf8-eba82a5d9e26" providerId="AD" clId="Web-{8AC9AEAE-5585-758E-5F73-41A00BB5C67A}" dt="2023-10-06T13:22:19.558" v="221" actId="20577"/>
          <ac:spMkLst>
            <pc:docMk/>
            <pc:sldMk cId="0" sldId="272"/>
            <ac:spMk id="11" creationId="{D4DF80EF-3128-813A-A81D-2499DDE9408F}"/>
          </ac:spMkLst>
        </pc:spChg>
        <pc:spChg chg="mod">
          <ac:chgData name="Dunne, Ella" userId="S::esdunne@wpi.edu::d8f16138-a05c-49f5-adf8-eba82a5d9e26" providerId="AD" clId="Web-{8AC9AEAE-5585-758E-5F73-41A00BB5C67A}" dt="2023-10-06T13:19:40.054" v="198" actId="1076"/>
          <ac:spMkLst>
            <pc:docMk/>
            <pc:sldMk cId="0" sldId="272"/>
            <ac:spMk id="12" creationId="{58A080C3-0934-8F1F-30F8-E2444440368A}"/>
          </ac:spMkLst>
        </pc:spChg>
        <pc:spChg chg="mod ord">
          <ac:chgData name="Dunne, Ella" userId="S::esdunne@wpi.edu::d8f16138-a05c-49f5-adf8-eba82a5d9e26" providerId="AD" clId="Web-{8AC9AEAE-5585-758E-5F73-41A00BB5C67A}" dt="2023-10-06T13:18:59.163" v="193"/>
          <ac:spMkLst>
            <pc:docMk/>
            <pc:sldMk cId="0" sldId="272"/>
            <ac:spMk id="1955" creationId="{00000000-0000-0000-0000-000000000000}"/>
          </ac:spMkLst>
        </pc:spChg>
        <pc:spChg chg="mod ord">
          <ac:chgData name="Dunne, Ella" userId="S::esdunne@wpi.edu::d8f16138-a05c-49f5-adf8-eba82a5d9e26" providerId="AD" clId="Web-{8AC9AEAE-5585-758E-5F73-41A00BB5C67A}" dt="2023-10-06T13:19:21.538" v="195" actId="1076"/>
          <ac:spMkLst>
            <pc:docMk/>
            <pc:sldMk cId="0" sldId="272"/>
            <ac:spMk id="1957" creationId="{00000000-0000-0000-0000-000000000000}"/>
          </ac:spMkLst>
        </pc:spChg>
        <pc:spChg chg="mod ord">
          <ac:chgData name="Dunne, Ella" userId="S::esdunne@wpi.edu::d8f16138-a05c-49f5-adf8-eba82a5d9e26" providerId="AD" clId="Web-{8AC9AEAE-5585-758E-5F73-41A00BB5C67A}" dt="2023-10-06T13:19:50.180" v="199" actId="1076"/>
          <ac:spMkLst>
            <pc:docMk/>
            <pc:sldMk cId="0" sldId="272"/>
            <ac:spMk id="1958" creationId="{00000000-0000-0000-0000-000000000000}"/>
          </ac:spMkLst>
        </pc:spChg>
        <pc:spChg chg="mod ord">
          <ac:chgData name="Dunne, Ella" userId="S::esdunne@wpi.edu::d8f16138-a05c-49f5-adf8-eba82a5d9e26" providerId="AD" clId="Web-{8AC9AEAE-5585-758E-5F73-41A00BB5C67A}" dt="2023-10-06T13:19:36.835" v="197" actId="1076"/>
          <ac:spMkLst>
            <pc:docMk/>
            <pc:sldMk cId="0" sldId="272"/>
            <ac:spMk id="1961" creationId="{00000000-0000-0000-0000-000000000000}"/>
          </ac:spMkLst>
        </pc:spChg>
        <pc:spChg chg="mod ord">
          <ac:chgData name="Dunne, Ella" userId="S::esdunne@wpi.edu::d8f16138-a05c-49f5-adf8-eba82a5d9e26" providerId="AD" clId="Web-{8AC9AEAE-5585-758E-5F73-41A00BB5C67A}" dt="2023-10-06T13:18:59.163" v="193"/>
          <ac:spMkLst>
            <pc:docMk/>
            <pc:sldMk cId="0" sldId="272"/>
            <ac:spMk id="1962" creationId="{00000000-0000-0000-0000-000000000000}"/>
          </ac:spMkLst>
        </pc:spChg>
        <pc:spChg chg="mod ord">
          <ac:chgData name="Dunne, Ella" userId="S::esdunne@wpi.edu::d8f16138-a05c-49f5-adf8-eba82a5d9e26" providerId="AD" clId="Web-{8AC9AEAE-5585-758E-5F73-41A00BB5C67A}" dt="2023-10-06T13:18:59.163" v="193"/>
          <ac:spMkLst>
            <pc:docMk/>
            <pc:sldMk cId="0" sldId="272"/>
            <ac:spMk id="1964" creationId="{00000000-0000-0000-0000-000000000000}"/>
          </ac:spMkLst>
        </pc:spChg>
        <pc:spChg chg="mod">
          <ac:chgData name="Dunne, Ella" userId="S::esdunne@wpi.edu::d8f16138-a05c-49f5-adf8-eba82a5d9e26" providerId="AD" clId="Web-{8AC9AEAE-5585-758E-5F73-41A00BB5C67A}" dt="2023-10-06T13:15:51.501" v="184" actId="1076"/>
          <ac:spMkLst>
            <pc:docMk/>
            <pc:sldMk cId="0" sldId="272"/>
            <ac:spMk id="1965" creationId="{00000000-0000-0000-0000-000000000000}"/>
          </ac:spMkLst>
        </pc:spChg>
        <pc:spChg chg="mod">
          <ac:chgData name="Dunne, Ella" userId="S::esdunne@wpi.edu::d8f16138-a05c-49f5-adf8-eba82a5d9e26" providerId="AD" clId="Web-{8AC9AEAE-5585-758E-5F73-41A00BB5C67A}" dt="2023-10-06T13:16:25.002" v="187" actId="1076"/>
          <ac:spMkLst>
            <pc:docMk/>
            <pc:sldMk cId="0" sldId="272"/>
            <ac:spMk id="1966" creationId="{00000000-0000-0000-0000-000000000000}"/>
          </ac:spMkLst>
        </pc:spChg>
        <pc:spChg chg="mod">
          <ac:chgData name="Dunne, Ella" userId="S::esdunne@wpi.edu::d8f16138-a05c-49f5-adf8-eba82a5d9e26" providerId="AD" clId="Web-{8AC9AEAE-5585-758E-5F73-41A00BB5C67A}" dt="2023-10-06T13:14:34.124" v="172" actId="1076"/>
          <ac:spMkLst>
            <pc:docMk/>
            <pc:sldMk cId="0" sldId="272"/>
            <ac:spMk id="1967" creationId="{00000000-0000-0000-0000-000000000000}"/>
          </ac:spMkLst>
        </pc:spChg>
      </pc:sldChg>
      <pc:sldChg chg="addSp modSp">
        <pc:chgData name="Dunne, Ella" userId="S::esdunne@wpi.edu::d8f16138-a05c-49f5-adf8-eba82a5d9e26" providerId="AD" clId="Web-{8AC9AEAE-5585-758E-5F73-41A00BB5C67A}" dt="2023-10-06T13:22:55.012" v="235" actId="20577"/>
        <pc:sldMkLst>
          <pc:docMk/>
          <pc:sldMk cId="3540273354" sldId="291"/>
        </pc:sldMkLst>
        <pc:spChg chg="add mod">
          <ac:chgData name="Dunne, Ella" userId="S::esdunne@wpi.edu::d8f16138-a05c-49f5-adf8-eba82a5d9e26" providerId="AD" clId="Web-{8AC9AEAE-5585-758E-5F73-41A00BB5C67A}" dt="2023-10-06T13:22:55.012" v="235" actId="20577"/>
          <ac:spMkLst>
            <pc:docMk/>
            <pc:sldMk cId="3540273354" sldId="291"/>
            <ac:spMk id="3" creationId="{B1C15E67-7DDB-238C-7D37-2DB569E85435}"/>
          </ac:spMkLst>
        </pc:spChg>
      </pc:sldChg>
      <pc:sldChg chg="addSp modSp">
        <pc:chgData name="Dunne, Ella" userId="S::esdunne@wpi.edu::d8f16138-a05c-49f5-adf8-eba82a5d9e26" providerId="AD" clId="Web-{8AC9AEAE-5585-758E-5F73-41A00BB5C67A}" dt="2023-10-06T13:22:50.434" v="233" actId="20577"/>
        <pc:sldMkLst>
          <pc:docMk/>
          <pc:sldMk cId="3099806772" sldId="292"/>
        </pc:sldMkLst>
        <pc:spChg chg="add mod">
          <ac:chgData name="Dunne, Ella" userId="S::esdunne@wpi.edu::d8f16138-a05c-49f5-adf8-eba82a5d9e26" providerId="AD" clId="Web-{8AC9AEAE-5585-758E-5F73-41A00BB5C67A}" dt="2023-10-06T13:22:50.434" v="233" actId="20577"/>
          <ac:spMkLst>
            <pc:docMk/>
            <pc:sldMk cId="3099806772" sldId="292"/>
            <ac:spMk id="6" creationId="{63C421E8-E4B5-BDC7-58CF-054653BB806F}"/>
          </ac:spMkLst>
        </pc:spChg>
      </pc:sldChg>
      <pc:sldChg chg="addSp modSp">
        <pc:chgData name="Dunne, Ella" userId="S::esdunne@wpi.edu::d8f16138-a05c-49f5-adf8-eba82a5d9e26" providerId="AD" clId="Web-{8AC9AEAE-5585-758E-5F73-41A00BB5C67A}" dt="2023-10-06T13:23:31.810" v="244" actId="20577"/>
        <pc:sldMkLst>
          <pc:docMk/>
          <pc:sldMk cId="3071726420" sldId="293"/>
        </pc:sldMkLst>
        <pc:spChg chg="add mod">
          <ac:chgData name="Dunne, Ella" userId="S::esdunne@wpi.edu::d8f16138-a05c-49f5-adf8-eba82a5d9e26" providerId="AD" clId="Web-{8AC9AEAE-5585-758E-5F73-41A00BB5C67A}" dt="2023-10-06T13:23:31.810" v="244" actId="20577"/>
          <ac:spMkLst>
            <pc:docMk/>
            <pc:sldMk cId="3071726420" sldId="293"/>
            <ac:spMk id="4" creationId="{BE860DF9-50F4-B471-6708-589405B40CC9}"/>
          </ac:spMkLst>
        </pc:spChg>
      </pc:sldChg>
      <pc:sldChg chg="addSp modSp">
        <pc:chgData name="Dunne, Ella" userId="S::esdunne@wpi.edu::d8f16138-a05c-49f5-adf8-eba82a5d9e26" providerId="AD" clId="Web-{8AC9AEAE-5585-758E-5F73-41A00BB5C67A}" dt="2023-10-06T13:23:09.357" v="241" actId="20577"/>
        <pc:sldMkLst>
          <pc:docMk/>
          <pc:sldMk cId="3720998798" sldId="294"/>
        </pc:sldMkLst>
        <pc:spChg chg="add mod">
          <ac:chgData name="Dunne, Ella" userId="S::esdunne@wpi.edu::d8f16138-a05c-49f5-adf8-eba82a5d9e26" providerId="AD" clId="Web-{8AC9AEAE-5585-758E-5F73-41A00BB5C67A}" dt="2023-10-06T13:23:09.357" v="241" actId="20577"/>
          <ac:spMkLst>
            <pc:docMk/>
            <pc:sldMk cId="3720998798" sldId="294"/>
            <ac:spMk id="3" creationId="{8801F1D5-0422-DF83-B9EB-95F11C4B3B11}"/>
          </ac:spMkLst>
        </pc:spChg>
      </pc:sldChg>
      <pc:sldChg chg="addSp modSp">
        <pc:chgData name="Dunne, Ella" userId="S::esdunne@wpi.edu::d8f16138-a05c-49f5-adf8-eba82a5d9e26" providerId="AD" clId="Web-{8AC9AEAE-5585-758E-5F73-41A00BB5C67A}" dt="2023-10-06T13:38:01.833" v="320" actId="20577"/>
        <pc:sldMkLst>
          <pc:docMk/>
          <pc:sldMk cId="195025526" sldId="295"/>
        </pc:sldMkLst>
        <pc:spChg chg="mod">
          <ac:chgData name="Dunne, Ella" userId="S::esdunne@wpi.edu::d8f16138-a05c-49f5-adf8-eba82a5d9e26" providerId="AD" clId="Web-{8AC9AEAE-5585-758E-5F73-41A00BB5C67A}" dt="2023-10-06T13:25:27.954" v="250" actId="20577"/>
          <ac:spMkLst>
            <pc:docMk/>
            <pc:sldMk cId="195025526" sldId="295"/>
            <ac:spMk id="2" creationId="{85B847A1-77F5-CDA4-DBD5-68BFC9BD319A}"/>
          </ac:spMkLst>
        </pc:spChg>
        <pc:spChg chg="mod">
          <ac:chgData name="Dunne, Ella" userId="S::esdunne@wpi.edu::d8f16138-a05c-49f5-adf8-eba82a5d9e26" providerId="AD" clId="Web-{8AC9AEAE-5585-758E-5F73-41A00BB5C67A}" dt="2023-10-06T13:38:01.833" v="320" actId="20577"/>
          <ac:spMkLst>
            <pc:docMk/>
            <pc:sldMk cId="195025526" sldId="295"/>
            <ac:spMk id="3" creationId="{67A2AAE2-FDF6-D7BA-8686-0B64404E77F8}"/>
          </ac:spMkLst>
        </pc:spChg>
        <pc:spChg chg="add mod">
          <ac:chgData name="Dunne, Ella" userId="S::esdunne@wpi.edu::d8f16138-a05c-49f5-adf8-eba82a5d9e26" providerId="AD" clId="Web-{8AC9AEAE-5585-758E-5F73-41A00BB5C67A}" dt="2023-10-06T13:22:35.153" v="227" actId="20577"/>
          <ac:spMkLst>
            <pc:docMk/>
            <pc:sldMk cId="195025526" sldId="295"/>
            <ac:spMk id="5" creationId="{A1FE41CE-47BF-B32A-E258-655DDC68C702}"/>
          </ac:spMkLst>
        </pc:spChg>
      </pc:sldChg>
      <pc:sldChg chg="addSp modSp">
        <pc:chgData name="Dunne, Ella" userId="S::esdunne@wpi.edu::d8f16138-a05c-49f5-adf8-eba82a5d9e26" providerId="AD" clId="Web-{8AC9AEAE-5585-758E-5F73-41A00BB5C67A}" dt="2023-10-06T13:22:39.153" v="229" actId="20577"/>
        <pc:sldMkLst>
          <pc:docMk/>
          <pc:sldMk cId="269236672" sldId="296"/>
        </pc:sldMkLst>
        <pc:spChg chg="add mod">
          <ac:chgData name="Dunne, Ella" userId="S::esdunne@wpi.edu::d8f16138-a05c-49f5-adf8-eba82a5d9e26" providerId="AD" clId="Web-{8AC9AEAE-5585-758E-5F73-41A00BB5C67A}" dt="2023-10-06T13:22:39.153" v="229" actId="20577"/>
          <ac:spMkLst>
            <pc:docMk/>
            <pc:sldMk cId="269236672" sldId="296"/>
            <ac:spMk id="5" creationId="{BE40A949-4833-2B60-323C-DF8B3665EF1A}"/>
          </ac:spMkLst>
        </pc:spChg>
      </pc:sldChg>
      <pc:sldChg chg="addSp modSp">
        <pc:chgData name="Dunne, Ella" userId="S::esdunne@wpi.edu::d8f16138-a05c-49f5-adf8-eba82a5d9e26" providerId="AD" clId="Web-{8AC9AEAE-5585-758E-5F73-41A00BB5C67A}" dt="2023-10-06T13:22:44.762" v="231" actId="20577"/>
        <pc:sldMkLst>
          <pc:docMk/>
          <pc:sldMk cId="3120201906" sldId="297"/>
        </pc:sldMkLst>
        <pc:spChg chg="add mod">
          <ac:chgData name="Dunne, Ella" userId="S::esdunne@wpi.edu::d8f16138-a05c-49f5-adf8-eba82a5d9e26" providerId="AD" clId="Web-{8AC9AEAE-5585-758E-5F73-41A00BB5C67A}" dt="2023-10-06T13:22:44.762" v="231" actId="20577"/>
          <ac:spMkLst>
            <pc:docMk/>
            <pc:sldMk cId="3120201906" sldId="297"/>
            <ac:spMk id="5" creationId="{D8DC6BB3-0A55-CBD2-0FC2-7E671EB5E9D6}"/>
          </ac:spMkLst>
        </pc:spChg>
      </pc:sldChg>
      <pc:sldChg chg="addSp modSp">
        <pc:chgData name="Dunne, Ella" userId="S::esdunne@wpi.edu::d8f16138-a05c-49f5-adf8-eba82a5d9e26" providerId="AD" clId="Web-{8AC9AEAE-5585-758E-5F73-41A00BB5C67A}" dt="2023-10-06T13:23:00.185" v="237" actId="20577"/>
        <pc:sldMkLst>
          <pc:docMk/>
          <pc:sldMk cId="1490200326" sldId="298"/>
        </pc:sldMkLst>
        <pc:spChg chg="add mod">
          <ac:chgData name="Dunne, Ella" userId="S::esdunne@wpi.edu::d8f16138-a05c-49f5-adf8-eba82a5d9e26" providerId="AD" clId="Web-{8AC9AEAE-5585-758E-5F73-41A00BB5C67A}" dt="2023-10-06T13:23:00.185" v="237" actId="20577"/>
          <ac:spMkLst>
            <pc:docMk/>
            <pc:sldMk cId="1490200326" sldId="298"/>
            <ac:spMk id="5" creationId="{A119062D-9222-5420-BBB6-30C895D4991D}"/>
          </ac:spMkLst>
        </pc:spChg>
      </pc:sldChg>
      <pc:sldMasterChg chg="mod modSldLayout">
        <pc:chgData name="Dunne, Ella" userId="S::esdunne@wpi.edu::d8f16138-a05c-49f5-adf8-eba82a5d9e26" providerId="AD" clId="Web-{8AC9AEAE-5585-758E-5F73-41A00BB5C67A}" dt="2023-10-06T13:20:33.899" v="201"/>
        <pc:sldMasterMkLst>
          <pc:docMk/>
          <pc:sldMasterMk cId="0" sldId="2147483683"/>
        </pc:sldMasterMkLst>
        <pc:sldLayoutChg chg="mod">
          <pc:chgData name="Dunne, Ella" userId="S::esdunne@wpi.edu::d8f16138-a05c-49f5-adf8-eba82a5d9e26" providerId="AD" clId="Web-{8AC9AEAE-5585-758E-5F73-41A00BB5C67A}" dt="2023-10-06T13:20:33.899" v="201"/>
          <pc:sldLayoutMkLst>
            <pc:docMk/>
            <pc:sldMasterMk cId="0" sldId="2147483683"/>
            <pc:sldLayoutMk cId="0" sldId="2147483648"/>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49"/>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0"/>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1"/>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2"/>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3"/>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4"/>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5"/>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6"/>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7"/>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8"/>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59"/>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0"/>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1"/>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2"/>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3"/>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4"/>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5"/>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6"/>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7"/>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8"/>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69"/>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0"/>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1"/>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2"/>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3"/>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4"/>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5"/>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6"/>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7"/>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8"/>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79"/>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80"/>
          </pc:sldLayoutMkLst>
        </pc:sldLayoutChg>
        <pc:sldLayoutChg chg="mod">
          <pc:chgData name="Dunne, Ella" userId="S::esdunne@wpi.edu::d8f16138-a05c-49f5-adf8-eba82a5d9e26" providerId="AD" clId="Web-{8AC9AEAE-5585-758E-5F73-41A00BB5C67A}" dt="2023-10-06T13:20:33.899" v="201"/>
          <pc:sldLayoutMkLst>
            <pc:docMk/>
            <pc:sldMasterMk cId="0" sldId="2147483683"/>
            <pc:sldLayoutMk cId="0" sldId="2147483681"/>
          </pc:sldLayoutMkLst>
        </pc:sldLayoutChg>
      </pc:sldMasterChg>
    </pc:docChg>
  </pc:docChgLst>
  <pc:docChgLst>
    <pc:chgData name="Kushwaha, Sukriti" userId="S::skushwaha@wpi.edu::273c872a-485b-47ad-a1f3-b0c074527295" providerId="AD" clId="Web-{41B85996-3163-4486-F989-06EBA829574E}"/>
    <pc:docChg chg="modSld">
      <pc:chgData name="Kushwaha, Sukriti" userId="S::skushwaha@wpi.edu::273c872a-485b-47ad-a1f3-b0c074527295" providerId="AD" clId="Web-{41B85996-3163-4486-F989-06EBA829574E}" dt="2023-10-09T00:04:23.144" v="24" actId="14100"/>
      <pc:docMkLst>
        <pc:docMk/>
      </pc:docMkLst>
      <pc:sldChg chg="modSp">
        <pc:chgData name="Kushwaha, Sukriti" userId="S::skushwaha@wpi.edu::273c872a-485b-47ad-a1f3-b0c074527295" providerId="AD" clId="Web-{41B85996-3163-4486-F989-06EBA829574E}" dt="2023-10-09T00:00:02.418" v="1" actId="20577"/>
        <pc:sldMkLst>
          <pc:docMk/>
          <pc:sldMk cId="3540273354" sldId="291"/>
        </pc:sldMkLst>
        <pc:spChg chg="mod">
          <ac:chgData name="Kushwaha, Sukriti" userId="S::skushwaha@wpi.edu::273c872a-485b-47ad-a1f3-b0c074527295" providerId="AD" clId="Web-{41B85996-3163-4486-F989-06EBA829574E}" dt="2023-10-09T00:00:02.418" v="1" actId="20577"/>
          <ac:spMkLst>
            <pc:docMk/>
            <pc:sldMk cId="3540273354" sldId="291"/>
            <ac:spMk id="9" creationId="{619DE643-A6E3-27F7-95E8-A77D266E33C6}"/>
          </ac:spMkLst>
        </pc:spChg>
      </pc:sldChg>
      <pc:sldChg chg="modSp">
        <pc:chgData name="Kushwaha, Sukriti" userId="S::skushwaha@wpi.edu::273c872a-485b-47ad-a1f3-b0c074527295" providerId="AD" clId="Web-{41B85996-3163-4486-F989-06EBA829574E}" dt="2023-10-09T00:04:23.144" v="24" actId="14100"/>
        <pc:sldMkLst>
          <pc:docMk/>
          <pc:sldMk cId="1490200326" sldId="298"/>
        </pc:sldMkLst>
        <pc:spChg chg="mod">
          <ac:chgData name="Kushwaha, Sukriti" userId="S::skushwaha@wpi.edu::273c872a-485b-47ad-a1f3-b0c074527295" providerId="AD" clId="Web-{41B85996-3163-4486-F989-06EBA829574E}" dt="2023-10-09T00:04:23.144" v="24" actId="14100"/>
          <ac:spMkLst>
            <pc:docMk/>
            <pc:sldMk cId="1490200326" sldId="298"/>
            <ac:spMk id="3" creationId="{67A2AAE2-FDF6-D7BA-8686-0B64404E77F8}"/>
          </ac:spMkLst>
        </pc:spChg>
      </pc:sldChg>
      <pc:sldChg chg="modSp delCm modCm">
        <pc:chgData name="Kushwaha, Sukriti" userId="S::skushwaha@wpi.edu::273c872a-485b-47ad-a1f3-b0c074527295" providerId="AD" clId="Web-{41B85996-3163-4486-F989-06EBA829574E}" dt="2023-10-09T00:04:16.222" v="23" actId="20577"/>
        <pc:sldMkLst>
          <pc:docMk/>
          <pc:sldMk cId="4089667839" sldId="300"/>
        </pc:sldMkLst>
        <pc:spChg chg="mod">
          <ac:chgData name="Kushwaha, Sukriti" userId="S::skushwaha@wpi.edu::273c872a-485b-47ad-a1f3-b0c074527295" providerId="AD" clId="Web-{41B85996-3163-4486-F989-06EBA829574E}" dt="2023-10-09T00:04:16.222" v="23" actId="20577"/>
          <ac:spMkLst>
            <pc:docMk/>
            <pc:sldMk cId="4089667839" sldId="300"/>
            <ac:spMk id="3" creationId="{67A2AAE2-FDF6-D7BA-8686-0B64404E77F8}"/>
          </ac:spMkLst>
        </pc:spChg>
        <pc:extLst>
          <p:ext xmlns:p="http://schemas.openxmlformats.org/presentationml/2006/main" uri="{D6D511B9-2390-475A-947B-AFAB55BFBCF1}">
            <pc226:cmChg xmlns:pc226="http://schemas.microsoft.com/office/powerpoint/2022/06/main/command" chg="del mod modRxn">
              <pc226:chgData name="Kushwaha, Sukriti" userId="S::skushwaha@wpi.edu::273c872a-485b-47ad-a1f3-b0c074527295" providerId="AD" clId="Web-{41B85996-3163-4486-F989-06EBA829574E}" dt="2023-10-09T00:04:09.066" v="21"/>
              <pc2:cmMkLst xmlns:pc2="http://schemas.microsoft.com/office/powerpoint/2019/9/main/command">
                <pc:docMk/>
                <pc:sldMk cId="4089667839" sldId="300"/>
                <pc2:cmMk id="{412F05C2-8726-4301-A2FA-E15474E38822}"/>
              </pc2:cmMkLst>
            </pc226:cmChg>
          </p:ext>
        </pc:extLst>
      </pc:sldChg>
    </pc:docChg>
  </pc:docChgLst>
  <pc:docChgLst>
    <pc:chgData name="Kushwaha, Sukriti" userId="S::skushwaha@wpi.edu::273c872a-485b-47ad-a1f3-b0c074527295" providerId="AD" clId="Web-{5C668E2D-5F46-C7A6-F21E-88C5819DCD0F}"/>
    <pc:docChg chg="mod addSld modSld">
      <pc:chgData name="Kushwaha, Sukriti" userId="S::skushwaha@wpi.edu::273c872a-485b-47ad-a1f3-b0c074527295" providerId="AD" clId="Web-{5C668E2D-5F46-C7A6-F21E-88C5819DCD0F}" dt="2023-10-07T18:48:09.832" v="504" actId="20577"/>
      <pc:docMkLst>
        <pc:docMk/>
      </pc:docMkLst>
      <pc:sldChg chg="modSp">
        <pc:chgData name="Kushwaha, Sukriti" userId="S::skushwaha@wpi.edu::273c872a-485b-47ad-a1f3-b0c074527295" providerId="AD" clId="Web-{5C668E2D-5F46-C7A6-F21E-88C5819DCD0F}" dt="2023-10-07T18:35:56.331" v="190" actId="1076"/>
        <pc:sldMkLst>
          <pc:docMk/>
          <pc:sldMk cId="0" sldId="263"/>
        </pc:sldMkLst>
        <pc:spChg chg="mod">
          <ac:chgData name="Kushwaha, Sukriti" userId="S::skushwaha@wpi.edu::273c872a-485b-47ad-a1f3-b0c074527295" providerId="AD" clId="Web-{5C668E2D-5F46-C7A6-F21E-88C5819DCD0F}" dt="2023-10-07T18:35:56.331" v="190" actId="1076"/>
          <ac:spMkLst>
            <pc:docMk/>
            <pc:sldMk cId="0" sldId="263"/>
            <ac:spMk id="221" creationId="{00000000-0000-0000-0000-000000000000}"/>
          </ac:spMkLst>
        </pc:spChg>
      </pc:sldChg>
      <pc:sldChg chg="modSp">
        <pc:chgData name="Kushwaha, Sukriti" userId="S::skushwaha@wpi.edu::273c872a-485b-47ad-a1f3-b0c074527295" providerId="AD" clId="Web-{5C668E2D-5F46-C7A6-F21E-88C5819DCD0F}" dt="2023-10-07T18:14:11.180" v="0" actId="14100"/>
        <pc:sldMkLst>
          <pc:docMk/>
          <pc:sldMk cId="3540273354" sldId="291"/>
        </pc:sldMkLst>
        <pc:spChg chg="mod">
          <ac:chgData name="Kushwaha, Sukriti" userId="S::skushwaha@wpi.edu::273c872a-485b-47ad-a1f3-b0c074527295" providerId="AD" clId="Web-{5C668E2D-5F46-C7A6-F21E-88C5819DCD0F}" dt="2023-10-07T18:14:11.180" v="0" actId="14100"/>
          <ac:spMkLst>
            <pc:docMk/>
            <pc:sldMk cId="3540273354" sldId="291"/>
            <ac:spMk id="9" creationId="{619DE643-A6E3-27F7-95E8-A77D266E33C6}"/>
          </ac:spMkLst>
        </pc:spChg>
      </pc:sldChg>
      <pc:sldChg chg="modSp">
        <pc:chgData name="Kushwaha, Sukriti" userId="S::skushwaha@wpi.edu::273c872a-485b-47ad-a1f3-b0c074527295" providerId="AD" clId="Web-{5C668E2D-5F46-C7A6-F21E-88C5819DCD0F}" dt="2023-10-07T18:24:00.238" v="56" actId="20577"/>
        <pc:sldMkLst>
          <pc:docMk/>
          <pc:sldMk cId="3071726420" sldId="293"/>
        </pc:sldMkLst>
        <pc:spChg chg="mod">
          <ac:chgData name="Kushwaha, Sukriti" userId="S::skushwaha@wpi.edu::273c872a-485b-47ad-a1f3-b0c074527295" providerId="AD" clId="Web-{5C668E2D-5F46-C7A6-F21E-88C5819DCD0F}" dt="2023-10-07T18:24:00.238" v="56" actId="20577"/>
          <ac:spMkLst>
            <pc:docMk/>
            <pc:sldMk cId="3071726420" sldId="293"/>
            <ac:spMk id="3" creationId="{7AAC7D59-FB40-A0E2-5A9B-46C39FA931D3}"/>
          </ac:spMkLst>
        </pc:spChg>
      </pc:sldChg>
      <pc:sldChg chg="modSp">
        <pc:chgData name="Kushwaha, Sukriti" userId="S::skushwaha@wpi.edu::273c872a-485b-47ad-a1f3-b0c074527295" providerId="AD" clId="Web-{5C668E2D-5F46-C7A6-F21E-88C5819DCD0F}" dt="2023-10-07T18:32:29.943" v="188" actId="20577"/>
        <pc:sldMkLst>
          <pc:docMk/>
          <pc:sldMk cId="3720998798" sldId="294"/>
        </pc:sldMkLst>
        <pc:spChg chg="mod">
          <ac:chgData name="Kushwaha, Sukriti" userId="S::skushwaha@wpi.edu::273c872a-485b-47ad-a1f3-b0c074527295" providerId="AD" clId="Web-{5C668E2D-5F46-C7A6-F21E-88C5819DCD0F}" dt="2023-10-07T18:32:29.943" v="188" actId="20577"/>
          <ac:spMkLst>
            <pc:docMk/>
            <pc:sldMk cId="3720998798" sldId="294"/>
            <ac:spMk id="215" creationId="{00000000-0000-0000-0000-000000000000}"/>
          </ac:spMkLst>
        </pc:spChg>
      </pc:sldChg>
      <pc:sldChg chg="modSp">
        <pc:chgData name="Kushwaha, Sukriti" userId="S::skushwaha@wpi.edu::273c872a-485b-47ad-a1f3-b0c074527295" providerId="AD" clId="Web-{5C668E2D-5F46-C7A6-F21E-88C5819DCD0F}" dt="2023-10-07T18:40:57.585" v="248" actId="1076"/>
        <pc:sldMkLst>
          <pc:docMk/>
          <pc:sldMk cId="195025526" sldId="295"/>
        </pc:sldMkLst>
        <pc:spChg chg="mod">
          <ac:chgData name="Kushwaha, Sukriti" userId="S::skushwaha@wpi.edu::273c872a-485b-47ad-a1f3-b0c074527295" providerId="AD" clId="Web-{5C668E2D-5F46-C7A6-F21E-88C5819DCD0F}" dt="2023-10-07T18:40:57.585" v="248" actId="1076"/>
          <ac:spMkLst>
            <pc:docMk/>
            <pc:sldMk cId="195025526" sldId="295"/>
            <ac:spMk id="2" creationId="{85B847A1-77F5-CDA4-DBD5-68BFC9BD319A}"/>
          </ac:spMkLst>
        </pc:spChg>
      </pc:sldChg>
      <pc:sldChg chg="modSp">
        <pc:chgData name="Kushwaha, Sukriti" userId="S::skushwaha@wpi.edu::273c872a-485b-47ad-a1f3-b0c074527295" providerId="AD" clId="Web-{5C668E2D-5F46-C7A6-F21E-88C5819DCD0F}" dt="2023-10-07T18:24:17.349" v="57" actId="1076"/>
        <pc:sldMkLst>
          <pc:docMk/>
          <pc:sldMk cId="3120201906" sldId="297"/>
        </pc:sldMkLst>
        <pc:spChg chg="mod">
          <ac:chgData name="Kushwaha, Sukriti" userId="S::skushwaha@wpi.edu::273c872a-485b-47ad-a1f3-b0c074527295" providerId="AD" clId="Web-{5C668E2D-5F46-C7A6-F21E-88C5819DCD0F}" dt="2023-10-07T18:24:17.349" v="57" actId="1076"/>
          <ac:spMkLst>
            <pc:docMk/>
            <pc:sldMk cId="3120201906" sldId="297"/>
            <ac:spMk id="3" creationId="{30561C4D-64A6-8030-C9D7-52BCFD5AA0C4}"/>
          </ac:spMkLst>
        </pc:spChg>
      </pc:sldChg>
      <pc:sldChg chg="modSp">
        <pc:chgData name="Kushwaha, Sukriti" userId="S::skushwaha@wpi.edu::273c872a-485b-47ad-a1f3-b0c074527295" providerId="AD" clId="Web-{5C668E2D-5F46-C7A6-F21E-88C5819DCD0F}" dt="2023-10-07T18:31:41.190" v="153" actId="20577"/>
        <pc:sldMkLst>
          <pc:docMk/>
          <pc:sldMk cId="1490200326" sldId="298"/>
        </pc:sldMkLst>
        <pc:spChg chg="mod">
          <ac:chgData name="Kushwaha, Sukriti" userId="S::skushwaha@wpi.edu::273c872a-485b-47ad-a1f3-b0c074527295" providerId="AD" clId="Web-{5C668E2D-5F46-C7A6-F21E-88C5819DCD0F}" dt="2023-10-07T18:31:41.190" v="153" actId="20577"/>
          <ac:spMkLst>
            <pc:docMk/>
            <pc:sldMk cId="1490200326" sldId="298"/>
            <ac:spMk id="3" creationId="{67A2AAE2-FDF6-D7BA-8686-0B64404E77F8}"/>
          </ac:spMkLst>
        </pc:spChg>
      </pc:sldChg>
      <pc:sldChg chg="modSp new">
        <pc:chgData name="Kushwaha, Sukriti" userId="S::skushwaha@wpi.edu::273c872a-485b-47ad-a1f3-b0c074527295" providerId="AD" clId="Web-{5C668E2D-5F46-C7A6-F21E-88C5819DCD0F}" dt="2023-10-07T18:48:09.832" v="504" actId="20577"/>
        <pc:sldMkLst>
          <pc:docMk/>
          <pc:sldMk cId="842173679" sldId="299"/>
        </pc:sldMkLst>
        <pc:spChg chg="mod">
          <ac:chgData name="Kushwaha, Sukriti" userId="S::skushwaha@wpi.edu::273c872a-485b-47ad-a1f3-b0c074527295" providerId="AD" clId="Web-{5C668E2D-5F46-C7A6-F21E-88C5819DCD0F}" dt="2023-10-07T18:37:40.698" v="209" actId="1076"/>
          <ac:spMkLst>
            <pc:docMk/>
            <pc:sldMk cId="842173679" sldId="299"/>
            <ac:spMk id="2" creationId="{CA117B7C-B31C-B270-5F70-DA169EF51C65}"/>
          </ac:spMkLst>
        </pc:spChg>
        <pc:spChg chg="mod">
          <ac:chgData name="Kushwaha, Sukriti" userId="S::skushwaha@wpi.edu::273c872a-485b-47ad-a1f3-b0c074527295" providerId="AD" clId="Web-{5C668E2D-5F46-C7A6-F21E-88C5819DCD0F}" dt="2023-10-07T18:48:09.832" v="504" actId="20577"/>
          <ac:spMkLst>
            <pc:docMk/>
            <pc:sldMk cId="842173679" sldId="299"/>
            <ac:spMk id="3" creationId="{0962D6A1-0603-CF6F-A5CB-F19E88D9B5F4}"/>
          </ac:spMkLst>
        </pc:spChg>
      </pc:sldChg>
      <pc:sldChg chg="modSp add replId addCm">
        <pc:chgData name="Kushwaha, Sukriti" userId="S::skushwaha@wpi.edu::273c872a-485b-47ad-a1f3-b0c074527295" providerId="AD" clId="Web-{5C668E2D-5F46-C7A6-F21E-88C5819DCD0F}" dt="2023-10-07T18:47:04.578" v="433"/>
        <pc:sldMkLst>
          <pc:docMk/>
          <pc:sldMk cId="4089667839" sldId="300"/>
        </pc:sldMkLst>
        <pc:spChg chg="mod">
          <ac:chgData name="Kushwaha, Sukriti" userId="S::skushwaha@wpi.edu::273c872a-485b-47ad-a1f3-b0c074527295" providerId="AD" clId="Web-{5C668E2D-5F46-C7A6-F21E-88C5819DCD0F}" dt="2023-10-07T18:46:41.326" v="431" actId="20577"/>
          <ac:spMkLst>
            <pc:docMk/>
            <pc:sldMk cId="4089667839" sldId="300"/>
            <ac:spMk id="3" creationId="{67A2AAE2-FDF6-D7BA-8686-0B64404E77F8}"/>
          </ac:spMkLst>
        </pc:spChg>
        <pc:extLst>
          <p:ext xmlns:p="http://schemas.openxmlformats.org/presentationml/2006/main" uri="{D6D511B9-2390-475A-947B-AFAB55BFBCF1}">
            <pc226:cmChg xmlns:pc226="http://schemas.microsoft.com/office/powerpoint/2022/06/main/command" chg="add">
              <pc226:chgData name="Kushwaha, Sukriti" userId="S::skushwaha@wpi.edu::273c872a-485b-47ad-a1f3-b0c074527295" providerId="AD" clId="Web-{5C668E2D-5F46-C7A6-F21E-88C5819DCD0F}" dt="2023-10-07T18:47:04.578" v="433"/>
              <pc2:cmMkLst xmlns:pc2="http://schemas.microsoft.com/office/powerpoint/2019/9/main/command">
                <pc:docMk/>
                <pc:sldMk cId="4089667839" sldId="300"/>
                <pc2:cmMk id="{412F05C2-8726-4301-A2FA-E15474E38822}"/>
              </pc2:cmMkLst>
            </pc226:cmChg>
          </p:ext>
        </pc:extLst>
      </pc:sldChg>
    </pc:docChg>
  </pc:docChgLst>
  <pc:docChgLst>
    <pc:chgData name="Doan, Kenneth" userId="S::kmdoan@wpi.edu::ad78933a-a277-40d3-b97e-75893c07648c" providerId="AD" clId="Web-{3A76ED42-025F-EF9F-F4CF-DD39AD61DEFC}"/>
    <pc:docChg chg="modSld">
      <pc:chgData name="Doan, Kenneth" userId="S::kmdoan@wpi.edu::ad78933a-a277-40d3-b97e-75893c07648c" providerId="AD" clId="Web-{3A76ED42-025F-EF9F-F4CF-DD39AD61DEFC}" dt="2023-10-09T14:20:31.839" v="259" actId="1076"/>
      <pc:docMkLst>
        <pc:docMk/>
      </pc:docMkLst>
      <pc:sldChg chg="modSp">
        <pc:chgData name="Doan, Kenneth" userId="S::kmdoan@wpi.edu::ad78933a-a277-40d3-b97e-75893c07648c" providerId="AD" clId="Web-{3A76ED42-025F-EF9F-F4CF-DD39AD61DEFC}" dt="2023-10-09T14:20:31.839" v="259" actId="1076"/>
        <pc:sldMkLst>
          <pc:docMk/>
          <pc:sldMk cId="936456405" sldId="302"/>
        </pc:sldMkLst>
        <pc:spChg chg="mod">
          <ac:chgData name="Doan, Kenneth" userId="S::kmdoan@wpi.edu::ad78933a-a277-40d3-b97e-75893c07648c" providerId="AD" clId="Web-{3A76ED42-025F-EF9F-F4CF-DD39AD61DEFC}" dt="2023-10-09T14:13:37.203" v="10" actId="20577"/>
          <ac:spMkLst>
            <pc:docMk/>
            <pc:sldMk cId="936456405" sldId="302"/>
            <ac:spMk id="214" creationId="{00000000-0000-0000-0000-000000000000}"/>
          </ac:spMkLst>
        </pc:spChg>
        <pc:spChg chg="mod">
          <ac:chgData name="Doan, Kenneth" userId="S::kmdoan@wpi.edu::ad78933a-a277-40d3-b97e-75893c07648c" providerId="AD" clId="Web-{3A76ED42-025F-EF9F-F4CF-DD39AD61DEFC}" dt="2023-10-09T14:20:31.839" v="259" actId="1076"/>
          <ac:spMkLst>
            <pc:docMk/>
            <pc:sldMk cId="936456405" sldId="302"/>
            <ac:spMk id="215" creationId="{00000000-0000-0000-0000-000000000000}"/>
          </ac:spMkLst>
        </pc:spChg>
      </pc:sldChg>
    </pc:docChg>
  </pc:docChgLst>
  <pc:docChgLst>
    <pc:chgData name="Wong, Nathan" userId="S::nkwong@wpi.edu::0030688b-835f-4c13-aa23-4c51732dd8cb" providerId="AD" clId="Web-{C3FCF360-6DCD-7813-77F2-0ADBC3837DFD}"/>
    <pc:docChg chg="modSld">
      <pc:chgData name="Wong, Nathan" userId="S::nkwong@wpi.edu::0030688b-835f-4c13-aa23-4c51732dd8cb" providerId="AD" clId="Web-{C3FCF360-6DCD-7813-77F2-0ADBC3837DFD}" dt="2023-10-10T02:21:10.864" v="60" actId="20577"/>
      <pc:docMkLst>
        <pc:docMk/>
      </pc:docMkLst>
      <pc:sldChg chg="modSp">
        <pc:chgData name="Wong, Nathan" userId="S::nkwong@wpi.edu::0030688b-835f-4c13-aa23-4c51732dd8cb" providerId="AD" clId="Web-{C3FCF360-6DCD-7813-77F2-0ADBC3837DFD}" dt="2023-10-10T02:20:55.598" v="58" actId="20577"/>
        <pc:sldMkLst>
          <pc:docMk/>
          <pc:sldMk cId="3071726420" sldId="293"/>
        </pc:sldMkLst>
        <pc:spChg chg="mod">
          <ac:chgData name="Wong, Nathan" userId="S::nkwong@wpi.edu::0030688b-835f-4c13-aa23-4c51732dd8cb" providerId="AD" clId="Web-{C3FCF360-6DCD-7813-77F2-0ADBC3837DFD}" dt="2023-10-10T02:20:55.598" v="58" actId="20577"/>
          <ac:spMkLst>
            <pc:docMk/>
            <pc:sldMk cId="3071726420" sldId="293"/>
            <ac:spMk id="4" creationId="{BE860DF9-50F4-B471-6708-589405B40CC9}"/>
          </ac:spMkLst>
        </pc:spChg>
      </pc:sldChg>
      <pc:sldChg chg="addSp delSp modSp">
        <pc:chgData name="Wong, Nathan" userId="S::nkwong@wpi.edu::0030688b-835f-4c13-aa23-4c51732dd8cb" providerId="AD" clId="Web-{C3FCF360-6DCD-7813-77F2-0ADBC3837DFD}" dt="2023-10-10T02:20:34.253" v="57" actId="20577"/>
        <pc:sldMkLst>
          <pc:docMk/>
          <pc:sldMk cId="3720998798" sldId="294"/>
        </pc:sldMkLst>
        <pc:spChg chg="add del mod">
          <ac:chgData name="Wong, Nathan" userId="S::nkwong@wpi.edu::0030688b-835f-4c13-aa23-4c51732dd8cb" providerId="AD" clId="Web-{C3FCF360-6DCD-7813-77F2-0ADBC3837DFD}" dt="2023-10-10T02:20:34.253" v="57" actId="20577"/>
          <ac:spMkLst>
            <pc:docMk/>
            <pc:sldMk cId="3720998798" sldId="294"/>
            <ac:spMk id="3" creationId="{8801F1D5-0422-DF83-B9EB-95F11C4B3B11}"/>
          </ac:spMkLst>
        </pc:spChg>
      </pc:sldChg>
      <pc:sldChg chg="modSp">
        <pc:chgData name="Wong, Nathan" userId="S::nkwong@wpi.edu::0030688b-835f-4c13-aa23-4c51732dd8cb" providerId="AD" clId="Web-{C3FCF360-6DCD-7813-77F2-0ADBC3837DFD}" dt="2023-10-10T01:47:09.606" v="42" actId="20577"/>
        <pc:sldMkLst>
          <pc:docMk/>
          <pc:sldMk cId="195025526" sldId="295"/>
        </pc:sldMkLst>
        <pc:spChg chg="mod">
          <ac:chgData name="Wong, Nathan" userId="S::nkwong@wpi.edu::0030688b-835f-4c13-aa23-4c51732dd8cb" providerId="AD" clId="Web-{C3FCF360-6DCD-7813-77F2-0ADBC3837DFD}" dt="2023-10-10T01:47:09.606" v="42" actId="20577"/>
          <ac:spMkLst>
            <pc:docMk/>
            <pc:sldMk cId="195025526" sldId="295"/>
            <ac:spMk id="3" creationId="{67A2AAE2-FDF6-D7BA-8686-0B64404E77F8}"/>
          </ac:spMkLst>
        </pc:spChg>
      </pc:sldChg>
      <pc:sldChg chg="modSp">
        <pc:chgData name="Wong, Nathan" userId="S::nkwong@wpi.edu::0030688b-835f-4c13-aa23-4c51732dd8cb" providerId="AD" clId="Web-{C3FCF360-6DCD-7813-77F2-0ADBC3837DFD}" dt="2023-10-10T01:53:28.085" v="48" actId="14100"/>
        <pc:sldMkLst>
          <pc:docMk/>
          <pc:sldMk cId="269236672" sldId="296"/>
        </pc:sldMkLst>
        <pc:spChg chg="mod">
          <ac:chgData name="Wong, Nathan" userId="S::nkwong@wpi.edu::0030688b-835f-4c13-aa23-4c51732dd8cb" providerId="AD" clId="Web-{C3FCF360-6DCD-7813-77F2-0ADBC3837DFD}" dt="2023-10-10T01:53:28.085" v="48" actId="14100"/>
          <ac:spMkLst>
            <pc:docMk/>
            <pc:sldMk cId="269236672" sldId="296"/>
            <ac:spMk id="3" creationId="{AAB900B7-8BA6-8F3B-06CC-C6860B4F7DDB}"/>
          </ac:spMkLst>
        </pc:spChg>
      </pc:sldChg>
      <pc:sldChg chg="modSp">
        <pc:chgData name="Wong, Nathan" userId="S::nkwong@wpi.edu::0030688b-835f-4c13-aa23-4c51732dd8cb" providerId="AD" clId="Web-{C3FCF360-6DCD-7813-77F2-0ADBC3837DFD}" dt="2023-10-10T02:19:30.564" v="51" actId="20577"/>
        <pc:sldMkLst>
          <pc:docMk/>
          <pc:sldMk cId="1490200326" sldId="298"/>
        </pc:sldMkLst>
        <pc:spChg chg="mod">
          <ac:chgData name="Wong, Nathan" userId="S::nkwong@wpi.edu::0030688b-835f-4c13-aa23-4c51732dd8cb" providerId="AD" clId="Web-{C3FCF360-6DCD-7813-77F2-0ADBC3837DFD}" dt="2023-10-10T02:19:30.564" v="51" actId="20577"/>
          <ac:spMkLst>
            <pc:docMk/>
            <pc:sldMk cId="1490200326" sldId="298"/>
            <ac:spMk id="5" creationId="{A119062D-9222-5420-BBB6-30C895D4991D}"/>
          </ac:spMkLst>
        </pc:spChg>
      </pc:sldChg>
      <pc:sldChg chg="addSp modSp">
        <pc:chgData name="Wong, Nathan" userId="S::nkwong@wpi.edu::0030688b-835f-4c13-aa23-4c51732dd8cb" providerId="AD" clId="Web-{C3FCF360-6DCD-7813-77F2-0ADBC3837DFD}" dt="2023-10-10T02:19:24.158" v="50" actId="20577"/>
        <pc:sldMkLst>
          <pc:docMk/>
          <pc:sldMk cId="842173679" sldId="299"/>
        </pc:sldMkLst>
        <pc:spChg chg="add mod">
          <ac:chgData name="Wong, Nathan" userId="S::nkwong@wpi.edu::0030688b-835f-4c13-aa23-4c51732dd8cb" providerId="AD" clId="Web-{C3FCF360-6DCD-7813-77F2-0ADBC3837DFD}" dt="2023-10-10T02:19:24.158" v="50" actId="20577"/>
          <ac:spMkLst>
            <pc:docMk/>
            <pc:sldMk cId="842173679" sldId="299"/>
            <ac:spMk id="6" creationId="{894E0411-223A-340E-D1E9-92D7CD395239}"/>
          </ac:spMkLst>
        </pc:spChg>
      </pc:sldChg>
      <pc:sldChg chg="modSp">
        <pc:chgData name="Wong, Nathan" userId="S::nkwong@wpi.edu::0030688b-835f-4c13-aa23-4c51732dd8cb" providerId="AD" clId="Web-{C3FCF360-6DCD-7813-77F2-0ADBC3837DFD}" dt="2023-10-10T02:19:38.846" v="52" actId="20577"/>
        <pc:sldMkLst>
          <pc:docMk/>
          <pc:sldMk cId="4089667839" sldId="300"/>
        </pc:sldMkLst>
        <pc:spChg chg="mod">
          <ac:chgData name="Wong, Nathan" userId="S::nkwong@wpi.edu::0030688b-835f-4c13-aa23-4c51732dd8cb" providerId="AD" clId="Web-{C3FCF360-6DCD-7813-77F2-0ADBC3837DFD}" dt="2023-10-10T02:19:38.846" v="52" actId="20577"/>
          <ac:spMkLst>
            <pc:docMk/>
            <pc:sldMk cId="4089667839" sldId="300"/>
            <ac:spMk id="5" creationId="{A119062D-9222-5420-BBB6-30C895D4991D}"/>
          </ac:spMkLst>
        </pc:spChg>
      </pc:sldChg>
      <pc:sldChg chg="modSp">
        <pc:chgData name="Wong, Nathan" userId="S::nkwong@wpi.edu::0030688b-835f-4c13-aa23-4c51732dd8cb" providerId="AD" clId="Web-{C3FCF360-6DCD-7813-77F2-0ADBC3837DFD}" dt="2023-10-10T02:21:10.864" v="60" actId="20577"/>
        <pc:sldMkLst>
          <pc:docMk/>
          <pc:sldMk cId="382413050" sldId="301"/>
        </pc:sldMkLst>
        <pc:spChg chg="mod">
          <ac:chgData name="Wong, Nathan" userId="S::nkwong@wpi.edu::0030688b-835f-4c13-aa23-4c51732dd8cb" providerId="AD" clId="Web-{C3FCF360-6DCD-7813-77F2-0ADBC3837DFD}" dt="2023-10-10T01:40:57.737" v="2" actId="20577"/>
          <ac:spMkLst>
            <pc:docMk/>
            <pc:sldMk cId="382413050" sldId="301"/>
            <ac:spMk id="3" creationId="{7AAC7D59-FB40-A0E2-5A9B-46C39FA931D3}"/>
          </ac:spMkLst>
        </pc:spChg>
        <pc:spChg chg="mod">
          <ac:chgData name="Wong, Nathan" userId="S::nkwong@wpi.edu::0030688b-835f-4c13-aa23-4c51732dd8cb" providerId="AD" clId="Web-{C3FCF360-6DCD-7813-77F2-0ADBC3837DFD}" dt="2023-10-10T02:21:10.864" v="60" actId="20577"/>
          <ac:spMkLst>
            <pc:docMk/>
            <pc:sldMk cId="382413050" sldId="301"/>
            <ac:spMk id="4" creationId="{BE860DF9-50F4-B471-6708-589405B40CC9}"/>
          </ac:spMkLst>
        </pc:spChg>
      </pc:sldChg>
    </pc:docChg>
  </pc:docChgLst>
  <pc:docChgLst>
    <pc:chgData name="Smith, Kenneth" userId="S::kjsmith2@wpi.edu::bddf4965-3dac-47c1-8abb-28fa3667a756" providerId="AD" clId="Web-{2F35EF00-6507-1EE7-D236-5F5895491775}"/>
    <pc:docChg chg="modSld sldOrd">
      <pc:chgData name="Smith, Kenneth" userId="S::kjsmith2@wpi.edu::bddf4965-3dac-47c1-8abb-28fa3667a756" providerId="AD" clId="Web-{2F35EF00-6507-1EE7-D236-5F5895491775}" dt="2023-10-09T18:37:37.957" v="20"/>
      <pc:docMkLst>
        <pc:docMk/>
      </pc:docMkLst>
      <pc:sldChg chg="modNotes">
        <pc:chgData name="Smith, Kenneth" userId="S::kjsmith2@wpi.edu::bddf4965-3dac-47c1-8abb-28fa3667a756" providerId="AD" clId="Web-{2F35EF00-6507-1EE7-D236-5F5895491775}" dt="2023-10-09T18:37:37.957" v="20"/>
        <pc:sldMkLst>
          <pc:docMk/>
          <pc:sldMk cId="1490200326" sldId="298"/>
        </pc:sldMkLst>
      </pc:sldChg>
      <pc:sldChg chg="ord modNotes">
        <pc:chgData name="Smith, Kenneth" userId="S::kjsmith2@wpi.edu::bddf4965-3dac-47c1-8abb-28fa3667a756" providerId="AD" clId="Web-{2F35EF00-6507-1EE7-D236-5F5895491775}" dt="2023-10-09T18:27:26.305" v="17"/>
        <pc:sldMkLst>
          <pc:docMk/>
          <pc:sldMk cId="842173679" sldId="299"/>
        </pc:sldMkLst>
      </pc:sldChg>
    </pc:docChg>
  </pc:docChgLst>
  <pc:docChgLst>
    <pc:chgData name="Dunne, Ella" userId="S::esdunne@wpi.edu::d8f16138-a05c-49f5-adf8-eba82a5d9e26" providerId="AD" clId="Web-{8D0ACBA2-6CC2-07E0-31CE-A1DF48861FF1}"/>
    <pc:docChg chg="delSld sldOrd">
      <pc:chgData name="Dunne, Ella" userId="S::esdunne@wpi.edu::d8f16138-a05c-49f5-adf8-eba82a5d9e26" providerId="AD" clId="Web-{8D0ACBA2-6CC2-07E0-31CE-A1DF48861FF1}" dt="2023-10-02T18:36:21.573" v="18"/>
      <pc:docMkLst>
        <pc:docMk/>
      </pc:docMkLst>
      <pc:sldChg chg="ord">
        <pc:chgData name="Dunne, Ella" userId="S::esdunne@wpi.edu::d8f16138-a05c-49f5-adf8-eba82a5d9e26" providerId="AD" clId="Web-{8D0ACBA2-6CC2-07E0-31CE-A1DF48861FF1}" dt="2023-10-02T18:34:58.302" v="4"/>
        <pc:sldMkLst>
          <pc:docMk/>
          <pc:sldMk cId="0" sldId="272"/>
        </pc:sldMkLst>
      </pc:sldChg>
      <pc:sldChg chg="del">
        <pc:chgData name="Dunne, Ella" userId="S::esdunne@wpi.edu::d8f16138-a05c-49f5-adf8-eba82a5d9e26" providerId="AD" clId="Web-{8D0ACBA2-6CC2-07E0-31CE-A1DF48861FF1}" dt="2023-10-02T18:36:21.573" v="18"/>
        <pc:sldMkLst>
          <pc:docMk/>
          <pc:sldMk cId="3540273354" sldId="291"/>
        </pc:sldMkLst>
      </pc:sldChg>
      <pc:sldChg chg="del">
        <pc:chgData name="Dunne, Ella" userId="S::esdunne@wpi.edu::d8f16138-a05c-49f5-adf8-eba82a5d9e26" providerId="AD" clId="Web-{8D0ACBA2-6CC2-07E0-31CE-A1DF48861FF1}" dt="2023-10-02T18:36:19.823" v="17"/>
        <pc:sldMkLst>
          <pc:docMk/>
          <pc:sldMk cId="3099806772" sldId="292"/>
        </pc:sldMkLst>
      </pc:sldChg>
      <pc:sldChg chg="del">
        <pc:chgData name="Dunne, Ella" userId="S::esdunne@wpi.edu::d8f16138-a05c-49f5-adf8-eba82a5d9e26" providerId="AD" clId="Web-{8D0ACBA2-6CC2-07E0-31CE-A1DF48861FF1}" dt="2023-10-02T18:36:17.901" v="16"/>
        <pc:sldMkLst>
          <pc:docMk/>
          <pc:sldMk cId="3071726420" sldId="293"/>
        </pc:sldMkLst>
      </pc:sldChg>
      <pc:sldChg chg="del">
        <pc:chgData name="Dunne, Ella" userId="S::esdunne@wpi.edu::d8f16138-a05c-49f5-adf8-eba82a5d9e26" providerId="AD" clId="Web-{8D0ACBA2-6CC2-07E0-31CE-A1DF48861FF1}" dt="2023-10-02T18:36:14.652" v="15"/>
        <pc:sldMkLst>
          <pc:docMk/>
          <pc:sldMk cId="3720998798" sldId="294"/>
        </pc:sldMkLst>
      </pc:sldChg>
      <pc:sldChg chg="del">
        <pc:chgData name="Dunne, Ella" userId="S::esdunne@wpi.edu::d8f16138-a05c-49f5-adf8-eba82a5d9e26" providerId="AD" clId="Web-{8D0ACBA2-6CC2-07E0-31CE-A1DF48861FF1}" dt="2023-10-02T18:36:14.620" v="14"/>
        <pc:sldMkLst>
          <pc:docMk/>
          <pc:sldMk cId="195025526" sldId="295"/>
        </pc:sldMkLst>
      </pc:sldChg>
      <pc:sldChg chg="del">
        <pc:chgData name="Dunne, Ella" userId="S::esdunne@wpi.edu::d8f16138-a05c-49f5-adf8-eba82a5d9e26" providerId="AD" clId="Web-{8D0ACBA2-6CC2-07E0-31CE-A1DF48861FF1}" dt="2023-10-02T18:35:50.665" v="5"/>
        <pc:sldMkLst>
          <pc:docMk/>
          <pc:sldMk cId="269236672" sldId="296"/>
        </pc:sldMkLst>
      </pc:sldChg>
      <pc:sldChg chg="del">
        <pc:chgData name="Dunne, Ella" userId="S::esdunne@wpi.edu::d8f16138-a05c-49f5-adf8-eba82a5d9e26" providerId="AD" clId="Web-{8D0ACBA2-6CC2-07E0-31CE-A1DF48861FF1}" dt="2023-10-02T18:35:54.087" v="6"/>
        <pc:sldMkLst>
          <pc:docMk/>
          <pc:sldMk cId="3120201906" sldId="297"/>
        </pc:sldMkLst>
      </pc:sldChg>
      <pc:sldChg chg="del">
        <pc:chgData name="Dunne, Ella" userId="S::esdunne@wpi.edu::d8f16138-a05c-49f5-adf8-eba82a5d9e26" providerId="AD" clId="Web-{8D0ACBA2-6CC2-07E0-31CE-A1DF48861FF1}" dt="2023-10-02T18:35:54.353" v="7"/>
        <pc:sldMkLst>
          <pc:docMk/>
          <pc:sldMk cId="1490200326" sldId="298"/>
        </pc:sldMkLst>
      </pc:sldChg>
      <pc:sldChg chg="del">
        <pc:chgData name="Dunne, Ella" userId="S::esdunne@wpi.edu::d8f16138-a05c-49f5-adf8-eba82a5d9e26" providerId="AD" clId="Web-{8D0ACBA2-6CC2-07E0-31CE-A1DF48861FF1}" dt="2023-10-02T18:35:57.853" v="8"/>
        <pc:sldMkLst>
          <pc:docMk/>
          <pc:sldMk cId="842173679" sldId="299"/>
        </pc:sldMkLst>
      </pc:sldChg>
      <pc:sldChg chg="del">
        <pc:chgData name="Dunne, Ella" userId="S::esdunne@wpi.edu::d8f16138-a05c-49f5-adf8-eba82a5d9e26" providerId="AD" clId="Web-{8D0ACBA2-6CC2-07E0-31CE-A1DF48861FF1}" dt="2023-10-02T18:36:01.291" v="9"/>
        <pc:sldMkLst>
          <pc:docMk/>
          <pc:sldMk cId="4089667839" sldId="300"/>
        </pc:sldMkLst>
      </pc:sldChg>
      <pc:sldChg chg="del">
        <pc:chgData name="Dunne, Ella" userId="S::esdunne@wpi.edu::d8f16138-a05c-49f5-adf8-eba82a5d9e26" providerId="AD" clId="Web-{8D0ACBA2-6CC2-07E0-31CE-A1DF48861FF1}" dt="2023-10-02T18:36:04.713" v="10"/>
        <pc:sldMkLst>
          <pc:docMk/>
          <pc:sldMk cId="382413050" sldId="301"/>
        </pc:sldMkLst>
      </pc:sldChg>
      <pc:sldChg chg="del">
        <pc:chgData name="Dunne, Ella" userId="S::esdunne@wpi.edu::d8f16138-a05c-49f5-adf8-eba82a5d9e26" providerId="AD" clId="Web-{8D0ACBA2-6CC2-07E0-31CE-A1DF48861FF1}" dt="2023-10-02T18:36:04.760" v="11"/>
        <pc:sldMkLst>
          <pc:docMk/>
          <pc:sldMk cId="936456405" sldId="302"/>
        </pc:sldMkLst>
      </pc:sldChg>
      <pc:sldChg chg="del">
        <pc:chgData name="Dunne, Ella" userId="S::esdunne@wpi.edu::d8f16138-a05c-49f5-adf8-eba82a5d9e26" providerId="AD" clId="Web-{8D0ACBA2-6CC2-07E0-31CE-A1DF48861FF1}" dt="2023-10-02T18:36:07.916" v="12"/>
        <pc:sldMkLst>
          <pc:docMk/>
          <pc:sldMk cId="1170893849" sldId="303"/>
        </pc:sldMkLst>
      </pc:sldChg>
      <pc:sldChg chg="del">
        <pc:chgData name="Dunne, Ella" userId="S::esdunne@wpi.edu::d8f16138-a05c-49f5-adf8-eba82a5d9e26" providerId="AD" clId="Web-{8D0ACBA2-6CC2-07E0-31CE-A1DF48861FF1}" dt="2023-10-02T18:36:11.026" v="13"/>
        <pc:sldMkLst>
          <pc:docMk/>
          <pc:sldMk cId="0" sldId="304"/>
        </pc:sldMkLst>
      </pc:sldChg>
    </pc:docChg>
  </pc:docChgLst>
  <pc:docChgLst>
    <pc:chgData name="Kushwaha, Sukriti" userId="S::skushwaha@wpi.edu::273c872a-485b-47ad-a1f3-b0c074527295" providerId="AD" clId="Web-{49B342D0-CA09-7E2F-71E5-149022B6D77A}"/>
    <pc:docChg chg="addSld delSld modSld sldOrd">
      <pc:chgData name="Kushwaha, Sukriti" userId="S::skushwaha@wpi.edu::273c872a-485b-47ad-a1f3-b0c074527295" providerId="AD" clId="Web-{49B342D0-CA09-7E2F-71E5-149022B6D77A}" dt="2023-10-05T18:58:00.545" v="459" actId="20577"/>
      <pc:docMkLst>
        <pc:docMk/>
      </pc:docMkLst>
      <pc:sldChg chg="del">
        <pc:chgData name="Kushwaha, Sukriti" userId="S::skushwaha@wpi.edu::273c872a-485b-47ad-a1f3-b0c074527295" providerId="AD" clId="Web-{49B342D0-CA09-7E2F-71E5-149022B6D77A}" dt="2023-10-05T18:31:57.808" v="297"/>
        <pc:sldMkLst>
          <pc:docMk/>
          <pc:sldMk cId="0" sldId="259"/>
        </pc:sldMkLst>
      </pc:sldChg>
      <pc:sldChg chg="del">
        <pc:chgData name="Kushwaha, Sukriti" userId="S::skushwaha@wpi.edu::273c872a-485b-47ad-a1f3-b0c074527295" providerId="AD" clId="Web-{49B342D0-CA09-7E2F-71E5-149022B6D77A}" dt="2023-10-05T18:31:59.277" v="298"/>
        <pc:sldMkLst>
          <pc:docMk/>
          <pc:sldMk cId="0" sldId="260"/>
        </pc:sldMkLst>
      </pc:sldChg>
      <pc:sldChg chg="del">
        <pc:chgData name="Kushwaha, Sukriti" userId="S::skushwaha@wpi.edu::273c872a-485b-47ad-a1f3-b0c074527295" providerId="AD" clId="Web-{49B342D0-CA09-7E2F-71E5-149022B6D77A}" dt="2023-10-05T18:31:59.324" v="299"/>
        <pc:sldMkLst>
          <pc:docMk/>
          <pc:sldMk cId="0" sldId="261"/>
        </pc:sldMkLst>
      </pc:sldChg>
      <pc:sldChg chg="del">
        <pc:chgData name="Kushwaha, Sukriti" userId="S::skushwaha@wpi.edu::273c872a-485b-47ad-a1f3-b0c074527295" providerId="AD" clId="Web-{49B342D0-CA09-7E2F-71E5-149022B6D77A}" dt="2023-10-05T18:32:01.199" v="300"/>
        <pc:sldMkLst>
          <pc:docMk/>
          <pc:sldMk cId="0" sldId="264"/>
        </pc:sldMkLst>
      </pc:sldChg>
      <pc:sldChg chg="del">
        <pc:chgData name="Kushwaha, Sukriti" userId="S::skushwaha@wpi.edu::273c872a-485b-47ad-a1f3-b0c074527295" providerId="AD" clId="Web-{49B342D0-CA09-7E2F-71E5-149022B6D77A}" dt="2023-10-05T18:32:03.683" v="301"/>
        <pc:sldMkLst>
          <pc:docMk/>
          <pc:sldMk cId="0" sldId="265"/>
        </pc:sldMkLst>
      </pc:sldChg>
      <pc:sldChg chg="del">
        <pc:chgData name="Kushwaha, Sukriti" userId="S::skushwaha@wpi.edu::273c872a-485b-47ad-a1f3-b0c074527295" providerId="AD" clId="Web-{49B342D0-CA09-7E2F-71E5-149022B6D77A}" dt="2023-10-05T18:33:06.560" v="322"/>
        <pc:sldMkLst>
          <pc:docMk/>
          <pc:sldMk cId="0" sldId="266"/>
        </pc:sldMkLst>
      </pc:sldChg>
      <pc:sldChg chg="del">
        <pc:chgData name="Kushwaha, Sukriti" userId="S::skushwaha@wpi.edu::273c872a-485b-47ad-a1f3-b0c074527295" providerId="AD" clId="Web-{49B342D0-CA09-7E2F-71E5-149022B6D77A}" dt="2023-10-05T18:32:07.793" v="302"/>
        <pc:sldMkLst>
          <pc:docMk/>
          <pc:sldMk cId="0" sldId="267"/>
        </pc:sldMkLst>
      </pc:sldChg>
      <pc:sldChg chg="del">
        <pc:chgData name="Kushwaha, Sukriti" userId="S::skushwaha@wpi.edu::273c872a-485b-47ad-a1f3-b0c074527295" providerId="AD" clId="Web-{49B342D0-CA09-7E2F-71E5-149022B6D77A}" dt="2023-10-05T18:33:08.311" v="323"/>
        <pc:sldMkLst>
          <pc:docMk/>
          <pc:sldMk cId="0" sldId="268"/>
        </pc:sldMkLst>
      </pc:sldChg>
      <pc:sldChg chg="del">
        <pc:chgData name="Kushwaha, Sukriti" userId="S::skushwaha@wpi.edu::273c872a-485b-47ad-a1f3-b0c074527295" providerId="AD" clId="Web-{49B342D0-CA09-7E2F-71E5-149022B6D77A}" dt="2023-10-05T18:33:29.358" v="324"/>
        <pc:sldMkLst>
          <pc:docMk/>
          <pc:sldMk cId="0" sldId="269"/>
        </pc:sldMkLst>
      </pc:sldChg>
      <pc:sldChg chg="del">
        <pc:chgData name="Kushwaha, Sukriti" userId="S::skushwaha@wpi.edu::273c872a-485b-47ad-a1f3-b0c074527295" providerId="AD" clId="Web-{49B342D0-CA09-7E2F-71E5-149022B6D77A}" dt="2023-10-05T18:32:11.074" v="304"/>
        <pc:sldMkLst>
          <pc:docMk/>
          <pc:sldMk cId="0" sldId="270"/>
        </pc:sldMkLst>
      </pc:sldChg>
      <pc:sldChg chg="del">
        <pc:chgData name="Kushwaha, Sukriti" userId="S::skushwaha@wpi.edu::273c872a-485b-47ad-a1f3-b0c074527295" providerId="AD" clId="Web-{49B342D0-CA09-7E2F-71E5-149022B6D77A}" dt="2023-10-05T18:32:09.777" v="303"/>
        <pc:sldMkLst>
          <pc:docMk/>
          <pc:sldMk cId="0" sldId="271"/>
        </pc:sldMkLst>
      </pc:sldChg>
      <pc:sldChg chg="addSp delSp modSp">
        <pc:chgData name="Kushwaha, Sukriti" userId="S::skushwaha@wpi.edu::273c872a-485b-47ad-a1f3-b0c074527295" providerId="AD" clId="Web-{49B342D0-CA09-7E2F-71E5-149022B6D77A}" dt="2023-10-05T18:30:36.696" v="293" actId="1076"/>
        <pc:sldMkLst>
          <pc:docMk/>
          <pc:sldMk cId="0" sldId="272"/>
        </pc:sldMkLst>
        <pc:spChg chg="add del mod">
          <ac:chgData name="Kushwaha, Sukriti" userId="S::skushwaha@wpi.edu::273c872a-485b-47ad-a1f3-b0c074527295" providerId="AD" clId="Web-{49B342D0-CA09-7E2F-71E5-149022B6D77A}" dt="2023-10-05T18:24:04.450" v="167"/>
          <ac:spMkLst>
            <pc:docMk/>
            <pc:sldMk cId="0" sldId="272"/>
            <ac:spMk id="2" creationId="{9C1222F6-5375-B137-D4EE-11FBB6443772}"/>
          </ac:spMkLst>
        </pc:spChg>
        <pc:spChg chg="add mod">
          <ac:chgData name="Kushwaha, Sukriti" userId="S::skushwaha@wpi.edu::273c872a-485b-47ad-a1f3-b0c074527295" providerId="AD" clId="Web-{49B342D0-CA09-7E2F-71E5-149022B6D77A}" dt="2023-10-05T18:30:21.071" v="289" actId="1076"/>
          <ac:spMkLst>
            <pc:docMk/>
            <pc:sldMk cId="0" sldId="272"/>
            <ac:spMk id="3" creationId="{5E64719A-9733-2F19-1A68-C98890C8FF7F}"/>
          </ac:spMkLst>
        </pc:spChg>
        <pc:spChg chg="mod">
          <ac:chgData name="Kushwaha, Sukriti" userId="S::skushwaha@wpi.edu::273c872a-485b-47ad-a1f3-b0c074527295" providerId="AD" clId="Web-{49B342D0-CA09-7E2F-71E5-149022B6D77A}" dt="2023-10-05T18:30:01.789" v="286" actId="1076"/>
          <ac:spMkLst>
            <pc:docMk/>
            <pc:sldMk cId="0" sldId="272"/>
            <ac:spMk id="4" creationId="{AD290379-EEFC-1D50-BEE7-74620E0AD033}"/>
          </ac:spMkLst>
        </pc:spChg>
        <pc:spChg chg="add mod">
          <ac:chgData name="Kushwaha, Sukriti" userId="S::skushwaha@wpi.edu::273c872a-485b-47ad-a1f3-b0c074527295" providerId="AD" clId="Web-{49B342D0-CA09-7E2F-71E5-149022B6D77A}" dt="2023-10-05T18:30:36.696" v="293" actId="1076"/>
          <ac:spMkLst>
            <pc:docMk/>
            <pc:sldMk cId="0" sldId="272"/>
            <ac:spMk id="6" creationId="{C10EA28B-12BC-C817-E5A3-EA755774AB35}"/>
          </ac:spMkLst>
        </pc:spChg>
        <pc:spChg chg="mod">
          <ac:chgData name="Kushwaha, Sukriti" userId="S::skushwaha@wpi.edu::273c872a-485b-47ad-a1f3-b0c074527295" providerId="AD" clId="Web-{49B342D0-CA09-7E2F-71E5-149022B6D77A}" dt="2023-10-05T18:29:26.647" v="276" actId="1076"/>
          <ac:spMkLst>
            <pc:docMk/>
            <pc:sldMk cId="0" sldId="272"/>
            <ac:spMk id="7" creationId="{42CF2480-5E85-5AD0-B912-84322606E971}"/>
          </ac:spMkLst>
        </pc:spChg>
        <pc:spChg chg="add mod">
          <ac:chgData name="Kushwaha, Sukriti" userId="S::skushwaha@wpi.edu::273c872a-485b-47ad-a1f3-b0c074527295" providerId="AD" clId="Web-{49B342D0-CA09-7E2F-71E5-149022B6D77A}" dt="2023-10-05T18:28:57.803" v="267" actId="1076"/>
          <ac:spMkLst>
            <pc:docMk/>
            <pc:sldMk cId="0" sldId="272"/>
            <ac:spMk id="9" creationId="{6608362D-DC62-DA32-7A09-F72719214018}"/>
          </ac:spMkLst>
        </pc:spChg>
        <pc:spChg chg="add del">
          <ac:chgData name="Kushwaha, Sukriti" userId="S::skushwaha@wpi.edu::273c872a-485b-47ad-a1f3-b0c074527295" providerId="AD" clId="Web-{49B342D0-CA09-7E2F-71E5-149022B6D77A}" dt="2023-10-05T18:25:34.234" v="196"/>
          <ac:spMkLst>
            <pc:docMk/>
            <pc:sldMk cId="0" sldId="272"/>
            <ac:spMk id="11" creationId="{867F0D2F-E1EE-F6B7-CD02-ED8E1DDCA9CD}"/>
          </ac:spMkLst>
        </pc:spChg>
        <pc:spChg chg="add mod">
          <ac:chgData name="Kushwaha, Sukriti" userId="S::skushwaha@wpi.edu::273c872a-485b-47ad-a1f3-b0c074527295" providerId="AD" clId="Web-{49B342D0-CA09-7E2F-71E5-149022B6D77A}" dt="2023-10-05T18:29:23.663" v="275" actId="1076"/>
          <ac:spMkLst>
            <pc:docMk/>
            <pc:sldMk cId="0" sldId="272"/>
            <ac:spMk id="12" creationId="{58A080C3-0934-8F1F-30F8-E2444440368A}"/>
          </ac:spMkLst>
        </pc:spChg>
        <pc:spChg chg="mod">
          <ac:chgData name="Kushwaha, Sukriti" userId="S::skushwaha@wpi.edu::273c872a-485b-47ad-a1f3-b0c074527295" providerId="AD" clId="Web-{49B342D0-CA09-7E2F-71E5-149022B6D77A}" dt="2023-10-05T18:13:28.711" v="10" actId="20577"/>
          <ac:spMkLst>
            <pc:docMk/>
            <pc:sldMk cId="0" sldId="272"/>
            <ac:spMk id="1955" creationId="{00000000-0000-0000-0000-000000000000}"/>
          </ac:spMkLst>
        </pc:spChg>
        <pc:spChg chg="add del mod">
          <ac:chgData name="Kushwaha, Sukriti" userId="S::skushwaha@wpi.edu::273c872a-485b-47ad-a1f3-b0c074527295" providerId="AD" clId="Web-{49B342D0-CA09-7E2F-71E5-149022B6D77A}" dt="2023-10-05T18:29:34.523" v="278" actId="1076"/>
          <ac:spMkLst>
            <pc:docMk/>
            <pc:sldMk cId="0" sldId="272"/>
            <ac:spMk id="1957" creationId="{00000000-0000-0000-0000-000000000000}"/>
          </ac:spMkLst>
        </pc:spChg>
        <pc:spChg chg="add del mod">
          <ac:chgData name="Kushwaha, Sukriti" userId="S::skushwaha@wpi.edu::273c872a-485b-47ad-a1f3-b0c074527295" providerId="AD" clId="Web-{49B342D0-CA09-7E2F-71E5-149022B6D77A}" dt="2023-10-05T18:29:36.179" v="279" actId="1076"/>
          <ac:spMkLst>
            <pc:docMk/>
            <pc:sldMk cId="0" sldId="272"/>
            <ac:spMk id="1958" creationId="{00000000-0000-0000-0000-000000000000}"/>
          </ac:spMkLst>
        </pc:spChg>
        <pc:spChg chg="del">
          <ac:chgData name="Kushwaha, Sukriti" userId="S::skushwaha@wpi.edu::273c872a-485b-47ad-a1f3-b0c074527295" providerId="AD" clId="Web-{49B342D0-CA09-7E2F-71E5-149022B6D77A}" dt="2023-10-05T18:19:50.488" v="112"/>
          <ac:spMkLst>
            <pc:docMk/>
            <pc:sldMk cId="0" sldId="272"/>
            <ac:spMk id="1959" creationId="{00000000-0000-0000-0000-000000000000}"/>
          </ac:spMkLst>
        </pc:spChg>
        <pc:spChg chg="del mod">
          <ac:chgData name="Kushwaha, Sukriti" userId="S::skushwaha@wpi.edu::273c872a-485b-47ad-a1f3-b0c074527295" providerId="AD" clId="Web-{49B342D0-CA09-7E2F-71E5-149022B6D77A}" dt="2023-10-05T18:19:48.863" v="111"/>
          <ac:spMkLst>
            <pc:docMk/>
            <pc:sldMk cId="0" sldId="272"/>
            <ac:spMk id="1960" creationId="{00000000-0000-0000-0000-000000000000}"/>
          </ac:spMkLst>
        </pc:spChg>
        <pc:spChg chg="mod">
          <ac:chgData name="Kushwaha, Sukriti" userId="S::skushwaha@wpi.edu::273c872a-485b-47ad-a1f3-b0c074527295" providerId="AD" clId="Web-{49B342D0-CA09-7E2F-71E5-149022B6D77A}" dt="2023-10-05T18:29:44.367" v="282" actId="20577"/>
          <ac:spMkLst>
            <pc:docMk/>
            <pc:sldMk cId="0" sldId="272"/>
            <ac:spMk id="1961" creationId="{00000000-0000-0000-0000-000000000000}"/>
          </ac:spMkLst>
        </pc:spChg>
        <pc:spChg chg="add del mod">
          <ac:chgData name="Kushwaha, Sukriti" userId="S::skushwaha@wpi.edu::273c872a-485b-47ad-a1f3-b0c074527295" providerId="AD" clId="Web-{49B342D0-CA09-7E2F-71E5-149022B6D77A}" dt="2023-10-05T18:30:03.367" v="287" actId="1076"/>
          <ac:spMkLst>
            <pc:docMk/>
            <pc:sldMk cId="0" sldId="272"/>
            <ac:spMk id="1962" creationId="{00000000-0000-0000-0000-000000000000}"/>
          </ac:spMkLst>
        </pc:spChg>
        <pc:spChg chg="del">
          <ac:chgData name="Kushwaha, Sukriti" userId="S::skushwaha@wpi.edu::273c872a-485b-47ad-a1f3-b0c074527295" providerId="AD" clId="Web-{49B342D0-CA09-7E2F-71E5-149022B6D77A}" dt="2023-10-05T18:19:53.129" v="113"/>
          <ac:spMkLst>
            <pc:docMk/>
            <pc:sldMk cId="0" sldId="272"/>
            <ac:spMk id="1963" creationId="{00000000-0000-0000-0000-000000000000}"/>
          </ac:spMkLst>
        </pc:spChg>
        <pc:spChg chg="mod">
          <ac:chgData name="Kushwaha, Sukriti" userId="S::skushwaha@wpi.edu::273c872a-485b-47ad-a1f3-b0c074527295" providerId="AD" clId="Web-{49B342D0-CA09-7E2F-71E5-149022B6D77A}" dt="2023-10-05T18:29:53.726" v="285" actId="20577"/>
          <ac:spMkLst>
            <pc:docMk/>
            <pc:sldMk cId="0" sldId="272"/>
            <ac:spMk id="1964" creationId="{00000000-0000-0000-0000-000000000000}"/>
          </ac:spMkLst>
        </pc:spChg>
        <pc:spChg chg="mod">
          <ac:chgData name="Kushwaha, Sukriti" userId="S::skushwaha@wpi.edu::273c872a-485b-47ad-a1f3-b0c074527295" providerId="AD" clId="Web-{49B342D0-CA09-7E2F-71E5-149022B6D77A}" dt="2023-10-05T18:28:40.943" v="261" actId="1076"/>
          <ac:spMkLst>
            <pc:docMk/>
            <pc:sldMk cId="0" sldId="272"/>
            <ac:spMk id="1965" creationId="{00000000-0000-0000-0000-000000000000}"/>
          </ac:spMkLst>
        </pc:spChg>
        <pc:spChg chg="mod">
          <ac:chgData name="Kushwaha, Sukriti" userId="S::skushwaha@wpi.edu::273c872a-485b-47ad-a1f3-b0c074527295" providerId="AD" clId="Web-{49B342D0-CA09-7E2F-71E5-149022B6D77A}" dt="2023-10-05T18:30:17.461" v="288" actId="1076"/>
          <ac:spMkLst>
            <pc:docMk/>
            <pc:sldMk cId="0" sldId="272"/>
            <ac:spMk id="1966" creationId="{00000000-0000-0000-0000-000000000000}"/>
          </ac:spMkLst>
        </pc:spChg>
        <pc:spChg chg="mod">
          <ac:chgData name="Kushwaha, Sukriti" userId="S::skushwaha@wpi.edu::273c872a-485b-47ad-a1f3-b0c074527295" providerId="AD" clId="Web-{49B342D0-CA09-7E2F-71E5-149022B6D77A}" dt="2023-10-05T18:28:55.271" v="266" actId="1076"/>
          <ac:spMkLst>
            <pc:docMk/>
            <pc:sldMk cId="0" sldId="272"/>
            <ac:spMk id="1967" creationId="{00000000-0000-0000-0000-000000000000}"/>
          </ac:spMkLst>
        </pc:spChg>
        <pc:spChg chg="mod">
          <ac:chgData name="Kushwaha, Sukriti" userId="S::skushwaha@wpi.edu::273c872a-485b-47ad-a1f3-b0c074527295" providerId="AD" clId="Web-{49B342D0-CA09-7E2F-71E5-149022B6D77A}" dt="2023-10-05T18:30:33.602" v="292" actId="1076"/>
          <ac:spMkLst>
            <pc:docMk/>
            <pc:sldMk cId="0" sldId="272"/>
            <ac:spMk id="1968" creationId="{00000000-0000-0000-0000-000000000000}"/>
          </ac:spMkLst>
        </pc:spChg>
        <pc:cxnChg chg="mod">
          <ac:chgData name="Kushwaha, Sukriti" userId="S::skushwaha@wpi.edu::273c872a-485b-47ad-a1f3-b0c074527295" providerId="AD" clId="Web-{49B342D0-CA09-7E2F-71E5-149022B6D77A}" dt="2023-10-05T18:28:29.692" v="257" actId="1076"/>
          <ac:cxnSpMkLst>
            <pc:docMk/>
            <pc:sldMk cId="0" sldId="272"/>
            <ac:cxnSpMk id="1956" creationId="{00000000-0000-0000-0000-000000000000}"/>
          </ac:cxnSpMkLst>
        </pc:cxnChg>
      </pc:sldChg>
      <pc:sldChg chg="del">
        <pc:chgData name="Kushwaha, Sukriti" userId="S::skushwaha@wpi.edu::273c872a-485b-47ad-a1f3-b0c074527295" providerId="AD" clId="Web-{49B342D0-CA09-7E2F-71E5-149022B6D77A}" dt="2023-10-05T18:32:14.606" v="306"/>
        <pc:sldMkLst>
          <pc:docMk/>
          <pc:sldMk cId="0" sldId="273"/>
        </pc:sldMkLst>
      </pc:sldChg>
      <pc:sldChg chg="del">
        <pc:chgData name="Kushwaha, Sukriti" userId="S::skushwaha@wpi.edu::273c872a-485b-47ad-a1f3-b0c074527295" providerId="AD" clId="Web-{49B342D0-CA09-7E2F-71E5-149022B6D77A}" dt="2023-10-05T18:32:13.528" v="305"/>
        <pc:sldMkLst>
          <pc:docMk/>
          <pc:sldMk cId="0" sldId="274"/>
        </pc:sldMkLst>
      </pc:sldChg>
      <pc:sldChg chg="del">
        <pc:chgData name="Kushwaha, Sukriti" userId="S::skushwaha@wpi.edu::273c872a-485b-47ad-a1f3-b0c074527295" providerId="AD" clId="Web-{49B342D0-CA09-7E2F-71E5-149022B6D77A}" dt="2023-10-05T18:33:05.279" v="321"/>
        <pc:sldMkLst>
          <pc:docMk/>
          <pc:sldMk cId="0" sldId="275"/>
        </pc:sldMkLst>
      </pc:sldChg>
      <pc:sldChg chg="del">
        <pc:chgData name="Kushwaha, Sukriti" userId="S::skushwaha@wpi.edu::273c872a-485b-47ad-a1f3-b0c074527295" providerId="AD" clId="Web-{49B342D0-CA09-7E2F-71E5-149022B6D77A}" dt="2023-10-05T18:32:18.637" v="307"/>
        <pc:sldMkLst>
          <pc:docMk/>
          <pc:sldMk cId="0" sldId="276"/>
        </pc:sldMkLst>
      </pc:sldChg>
      <pc:sldChg chg="del">
        <pc:chgData name="Kushwaha, Sukriti" userId="S::skushwaha@wpi.edu::273c872a-485b-47ad-a1f3-b0c074527295" providerId="AD" clId="Web-{49B342D0-CA09-7E2F-71E5-149022B6D77A}" dt="2023-10-05T18:32:53.044" v="319"/>
        <pc:sldMkLst>
          <pc:docMk/>
          <pc:sldMk cId="0" sldId="277"/>
        </pc:sldMkLst>
      </pc:sldChg>
      <pc:sldChg chg="del">
        <pc:chgData name="Kushwaha, Sukriti" userId="S::skushwaha@wpi.edu::273c872a-485b-47ad-a1f3-b0c074527295" providerId="AD" clId="Web-{49B342D0-CA09-7E2F-71E5-149022B6D77A}" dt="2023-10-05T18:32:54.451" v="320"/>
        <pc:sldMkLst>
          <pc:docMk/>
          <pc:sldMk cId="0" sldId="278"/>
        </pc:sldMkLst>
      </pc:sldChg>
      <pc:sldChg chg="del">
        <pc:chgData name="Kushwaha, Sukriti" userId="S::skushwaha@wpi.edu::273c872a-485b-47ad-a1f3-b0c074527295" providerId="AD" clId="Web-{49B342D0-CA09-7E2F-71E5-149022B6D77A}" dt="2023-10-05T18:32:22.715" v="309"/>
        <pc:sldMkLst>
          <pc:docMk/>
          <pc:sldMk cId="0" sldId="279"/>
        </pc:sldMkLst>
      </pc:sldChg>
      <pc:sldChg chg="del">
        <pc:chgData name="Kushwaha, Sukriti" userId="S::skushwaha@wpi.edu::273c872a-485b-47ad-a1f3-b0c074527295" providerId="AD" clId="Web-{49B342D0-CA09-7E2F-71E5-149022B6D77A}" dt="2023-10-05T18:32:21.622" v="308"/>
        <pc:sldMkLst>
          <pc:docMk/>
          <pc:sldMk cId="0" sldId="280"/>
        </pc:sldMkLst>
      </pc:sldChg>
      <pc:sldChg chg="del">
        <pc:chgData name="Kushwaha, Sukriti" userId="S::skushwaha@wpi.edu::273c872a-485b-47ad-a1f3-b0c074527295" providerId="AD" clId="Web-{49B342D0-CA09-7E2F-71E5-149022B6D77A}" dt="2023-10-05T18:32:29.997" v="312"/>
        <pc:sldMkLst>
          <pc:docMk/>
          <pc:sldMk cId="0" sldId="281"/>
        </pc:sldMkLst>
      </pc:sldChg>
      <pc:sldChg chg="del">
        <pc:chgData name="Kushwaha, Sukriti" userId="S::skushwaha@wpi.edu::273c872a-485b-47ad-a1f3-b0c074527295" providerId="AD" clId="Web-{49B342D0-CA09-7E2F-71E5-149022B6D77A}" dt="2023-10-05T18:32:24.543" v="310"/>
        <pc:sldMkLst>
          <pc:docMk/>
          <pc:sldMk cId="0" sldId="282"/>
        </pc:sldMkLst>
      </pc:sldChg>
      <pc:sldChg chg="del">
        <pc:chgData name="Kushwaha, Sukriti" userId="S::skushwaha@wpi.edu::273c872a-485b-47ad-a1f3-b0c074527295" providerId="AD" clId="Web-{49B342D0-CA09-7E2F-71E5-149022B6D77A}" dt="2023-10-05T18:32:44.450" v="318"/>
        <pc:sldMkLst>
          <pc:docMk/>
          <pc:sldMk cId="0" sldId="283"/>
        </pc:sldMkLst>
      </pc:sldChg>
      <pc:sldChg chg="del">
        <pc:chgData name="Kushwaha, Sukriti" userId="S::skushwaha@wpi.edu::273c872a-485b-47ad-a1f3-b0c074527295" providerId="AD" clId="Web-{49B342D0-CA09-7E2F-71E5-149022B6D77A}" dt="2023-10-05T18:32:31.184" v="313"/>
        <pc:sldMkLst>
          <pc:docMk/>
          <pc:sldMk cId="0" sldId="284"/>
        </pc:sldMkLst>
      </pc:sldChg>
      <pc:sldChg chg="del">
        <pc:chgData name="Kushwaha, Sukriti" userId="S::skushwaha@wpi.edu::273c872a-485b-47ad-a1f3-b0c074527295" providerId="AD" clId="Web-{49B342D0-CA09-7E2F-71E5-149022B6D77A}" dt="2023-10-05T18:32:36.325" v="314"/>
        <pc:sldMkLst>
          <pc:docMk/>
          <pc:sldMk cId="0" sldId="285"/>
        </pc:sldMkLst>
      </pc:sldChg>
      <pc:sldChg chg="del">
        <pc:chgData name="Kushwaha, Sukriti" userId="S::skushwaha@wpi.edu::273c872a-485b-47ad-a1f3-b0c074527295" providerId="AD" clId="Web-{49B342D0-CA09-7E2F-71E5-149022B6D77A}" dt="2023-10-05T18:32:41.122" v="317"/>
        <pc:sldMkLst>
          <pc:docMk/>
          <pc:sldMk cId="0" sldId="286"/>
        </pc:sldMkLst>
      </pc:sldChg>
      <pc:sldChg chg="del">
        <pc:chgData name="Kushwaha, Sukriti" userId="S::skushwaha@wpi.edu::273c872a-485b-47ad-a1f3-b0c074527295" providerId="AD" clId="Web-{49B342D0-CA09-7E2F-71E5-149022B6D77A}" dt="2023-10-05T18:32:38.075" v="315"/>
        <pc:sldMkLst>
          <pc:docMk/>
          <pc:sldMk cId="0" sldId="287"/>
        </pc:sldMkLst>
      </pc:sldChg>
      <pc:sldChg chg="del">
        <pc:chgData name="Kushwaha, Sukriti" userId="S::skushwaha@wpi.edu::273c872a-485b-47ad-a1f3-b0c074527295" providerId="AD" clId="Web-{49B342D0-CA09-7E2F-71E5-149022B6D77A}" dt="2023-10-05T18:32:27.512" v="311"/>
        <pc:sldMkLst>
          <pc:docMk/>
          <pc:sldMk cId="0" sldId="288"/>
        </pc:sldMkLst>
      </pc:sldChg>
      <pc:sldChg chg="del">
        <pc:chgData name="Kushwaha, Sukriti" userId="S::skushwaha@wpi.edu::273c872a-485b-47ad-a1f3-b0c074527295" providerId="AD" clId="Web-{49B342D0-CA09-7E2F-71E5-149022B6D77A}" dt="2023-10-05T18:32:38.638" v="316"/>
        <pc:sldMkLst>
          <pc:docMk/>
          <pc:sldMk cId="0" sldId="290"/>
        </pc:sldMkLst>
      </pc:sldChg>
      <pc:sldChg chg="addSp delSp modSp">
        <pc:chgData name="Kushwaha, Sukriti" userId="S::skushwaha@wpi.edu::273c872a-485b-47ad-a1f3-b0c074527295" providerId="AD" clId="Web-{49B342D0-CA09-7E2F-71E5-149022B6D77A}" dt="2023-10-05T18:37:41.507" v="341" actId="20577"/>
        <pc:sldMkLst>
          <pc:docMk/>
          <pc:sldMk cId="3540273354" sldId="291"/>
        </pc:sldMkLst>
        <pc:spChg chg="add del">
          <ac:chgData name="Kushwaha, Sukriti" userId="S::skushwaha@wpi.edu::273c872a-485b-47ad-a1f3-b0c074527295" providerId="AD" clId="Web-{49B342D0-CA09-7E2F-71E5-149022B6D77A}" dt="2023-10-05T18:35:44.222" v="332"/>
          <ac:spMkLst>
            <pc:docMk/>
            <pc:sldMk cId="3540273354" sldId="291"/>
            <ac:spMk id="3" creationId="{534F4232-1BC7-EF81-91FE-5E4BA6980B20}"/>
          </ac:spMkLst>
        </pc:spChg>
        <pc:spChg chg="add del">
          <ac:chgData name="Kushwaha, Sukriti" userId="S::skushwaha@wpi.edu::273c872a-485b-47ad-a1f3-b0c074527295" providerId="AD" clId="Web-{49B342D0-CA09-7E2F-71E5-149022B6D77A}" dt="2023-10-05T18:35:42.925" v="331"/>
          <ac:spMkLst>
            <pc:docMk/>
            <pc:sldMk cId="3540273354" sldId="291"/>
            <ac:spMk id="5" creationId="{1696E5D6-F18A-B203-301B-E12DAECB068B}"/>
          </ac:spMkLst>
        </pc:spChg>
        <pc:spChg chg="add del">
          <ac:chgData name="Kushwaha, Sukriti" userId="S::skushwaha@wpi.edu::273c872a-485b-47ad-a1f3-b0c074527295" providerId="AD" clId="Web-{49B342D0-CA09-7E2F-71E5-149022B6D77A}" dt="2023-10-05T18:35:51.800" v="334"/>
          <ac:spMkLst>
            <pc:docMk/>
            <pc:sldMk cId="3540273354" sldId="291"/>
            <ac:spMk id="7" creationId="{EC1D3439-1B86-94AF-E503-1BBC86D8A039}"/>
          </ac:spMkLst>
        </pc:spChg>
        <pc:spChg chg="mod">
          <ac:chgData name="Kushwaha, Sukriti" userId="S::skushwaha@wpi.edu::273c872a-485b-47ad-a1f3-b0c074527295" providerId="AD" clId="Web-{49B342D0-CA09-7E2F-71E5-149022B6D77A}" dt="2023-10-05T18:37:41.507" v="341" actId="20577"/>
          <ac:spMkLst>
            <pc:docMk/>
            <pc:sldMk cId="3540273354" sldId="291"/>
            <ac:spMk id="215" creationId="{00000000-0000-0000-0000-000000000000}"/>
          </ac:spMkLst>
        </pc:spChg>
      </pc:sldChg>
      <pc:sldChg chg="modSp">
        <pc:chgData name="Kushwaha, Sukriti" userId="S::skushwaha@wpi.edu::273c872a-485b-47ad-a1f3-b0c074527295" providerId="AD" clId="Web-{49B342D0-CA09-7E2F-71E5-149022B6D77A}" dt="2023-10-05T18:31:11.697" v="294" actId="1076"/>
        <pc:sldMkLst>
          <pc:docMk/>
          <pc:sldMk cId="3099806772" sldId="292"/>
        </pc:sldMkLst>
        <pc:spChg chg="mod">
          <ac:chgData name="Kushwaha, Sukriti" userId="S::skushwaha@wpi.edu::273c872a-485b-47ad-a1f3-b0c074527295" providerId="AD" clId="Web-{49B342D0-CA09-7E2F-71E5-149022B6D77A}" dt="2023-10-05T18:31:11.697" v="294" actId="1076"/>
          <ac:spMkLst>
            <pc:docMk/>
            <pc:sldMk cId="3099806772" sldId="292"/>
            <ac:spMk id="3" creationId="{67A2AAE2-FDF6-D7BA-8686-0B64404E77F8}"/>
          </ac:spMkLst>
        </pc:spChg>
      </pc:sldChg>
      <pc:sldChg chg="modSp">
        <pc:chgData name="Kushwaha, Sukriti" userId="S::skushwaha@wpi.edu::273c872a-485b-47ad-a1f3-b0c074527295" providerId="AD" clId="Web-{49B342D0-CA09-7E2F-71E5-149022B6D77A}" dt="2023-10-05T18:46:54.587" v="354" actId="20577"/>
        <pc:sldMkLst>
          <pc:docMk/>
          <pc:sldMk cId="3071726420" sldId="293"/>
        </pc:sldMkLst>
        <pc:spChg chg="mod">
          <ac:chgData name="Kushwaha, Sukriti" userId="S::skushwaha@wpi.edu::273c872a-485b-47ad-a1f3-b0c074527295" providerId="AD" clId="Web-{49B342D0-CA09-7E2F-71E5-149022B6D77A}" dt="2023-10-05T18:46:54.587" v="354" actId="20577"/>
          <ac:spMkLst>
            <pc:docMk/>
            <pc:sldMk cId="3071726420" sldId="293"/>
            <ac:spMk id="3" creationId="{7AAC7D59-FB40-A0E2-5A9B-46C39FA931D3}"/>
          </ac:spMkLst>
        </pc:spChg>
      </pc:sldChg>
      <pc:sldChg chg="modSp ord">
        <pc:chgData name="Kushwaha, Sukriti" userId="S::skushwaha@wpi.edu::273c872a-485b-47ad-a1f3-b0c074527295" providerId="AD" clId="Web-{49B342D0-CA09-7E2F-71E5-149022B6D77A}" dt="2023-10-05T18:35:53.363" v="335"/>
        <pc:sldMkLst>
          <pc:docMk/>
          <pc:sldMk cId="195025526" sldId="295"/>
        </pc:sldMkLst>
        <pc:spChg chg="mod">
          <ac:chgData name="Kushwaha, Sukriti" userId="S::skushwaha@wpi.edu::273c872a-485b-47ad-a1f3-b0c074527295" providerId="AD" clId="Web-{49B342D0-CA09-7E2F-71E5-149022B6D77A}" dt="2023-10-05T18:33:45.609" v="326" actId="1076"/>
          <ac:spMkLst>
            <pc:docMk/>
            <pc:sldMk cId="195025526" sldId="295"/>
            <ac:spMk id="2" creationId="{85B847A1-77F5-CDA4-DBD5-68BFC9BD319A}"/>
          </ac:spMkLst>
        </pc:spChg>
        <pc:spChg chg="mod">
          <ac:chgData name="Kushwaha, Sukriti" userId="S::skushwaha@wpi.edu::273c872a-485b-47ad-a1f3-b0c074527295" providerId="AD" clId="Web-{49B342D0-CA09-7E2F-71E5-149022B6D77A}" dt="2023-10-05T18:33:47.968" v="327" actId="1076"/>
          <ac:spMkLst>
            <pc:docMk/>
            <pc:sldMk cId="195025526" sldId="295"/>
            <ac:spMk id="3" creationId="{67A2AAE2-FDF6-D7BA-8686-0B64404E77F8}"/>
          </ac:spMkLst>
        </pc:spChg>
      </pc:sldChg>
      <pc:sldChg chg="modSp add replId">
        <pc:chgData name="Kushwaha, Sukriti" userId="S::skushwaha@wpi.edu::273c872a-485b-47ad-a1f3-b0c074527295" providerId="AD" clId="Web-{49B342D0-CA09-7E2F-71E5-149022B6D77A}" dt="2023-10-05T18:58:00.545" v="459" actId="20577"/>
        <pc:sldMkLst>
          <pc:docMk/>
          <pc:sldMk cId="1490200326" sldId="298"/>
        </pc:sldMkLst>
        <pc:spChg chg="mod">
          <ac:chgData name="Kushwaha, Sukriti" userId="S::skushwaha@wpi.edu::273c872a-485b-47ad-a1f3-b0c074527295" providerId="AD" clId="Web-{49B342D0-CA09-7E2F-71E5-149022B6D77A}" dt="2023-10-05T18:54:40.086" v="380" actId="20577"/>
          <ac:spMkLst>
            <pc:docMk/>
            <pc:sldMk cId="1490200326" sldId="298"/>
            <ac:spMk id="2" creationId="{85B847A1-77F5-CDA4-DBD5-68BFC9BD319A}"/>
          </ac:spMkLst>
        </pc:spChg>
        <pc:spChg chg="mod">
          <ac:chgData name="Kushwaha, Sukriti" userId="S::skushwaha@wpi.edu::273c872a-485b-47ad-a1f3-b0c074527295" providerId="AD" clId="Web-{49B342D0-CA09-7E2F-71E5-149022B6D77A}" dt="2023-10-05T18:58:00.545" v="459" actId="20577"/>
          <ac:spMkLst>
            <pc:docMk/>
            <pc:sldMk cId="1490200326" sldId="298"/>
            <ac:spMk id="3" creationId="{67A2AAE2-FDF6-D7BA-8686-0B64404E77F8}"/>
          </ac:spMkLst>
        </pc:spChg>
      </pc:sldChg>
    </pc:docChg>
  </pc:docChgLst>
  <pc:docChgLst>
    <pc:chgData name="Kushwaha, Sukriti" userId="S::skushwaha@wpi.edu::273c872a-485b-47ad-a1f3-b0c074527295" providerId="AD" clId="Web-{02756A00-3DFC-D43B-7CEF-C4412F856D38}"/>
    <pc:docChg chg="addSld modSld">
      <pc:chgData name="Kushwaha, Sukriti" userId="S::skushwaha@wpi.edu::273c872a-485b-47ad-a1f3-b0c074527295" providerId="AD" clId="Web-{02756A00-3DFC-D43B-7CEF-C4412F856D38}" dt="2023-10-09T02:41:05.736" v="1612"/>
      <pc:docMkLst>
        <pc:docMk/>
      </pc:docMkLst>
      <pc:sldChg chg="modSp">
        <pc:chgData name="Kushwaha, Sukriti" userId="S::skushwaha@wpi.edu::273c872a-485b-47ad-a1f3-b0c074527295" providerId="AD" clId="Web-{02756A00-3DFC-D43B-7CEF-C4412F856D38}" dt="2023-10-09T01:29:49.004" v="3" actId="14100"/>
        <pc:sldMkLst>
          <pc:docMk/>
          <pc:sldMk cId="3120201906" sldId="297"/>
        </pc:sldMkLst>
        <pc:spChg chg="mod">
          <ac:chgData name="Kushwaha, Sukriti" userId="S::skushwaha@wpi.edu::273c872a-485b-47ad-a1f3-b0c074527295" providerId="AD" clId="Web-{02756A00-3DFC-D43B-7CEF-C4412F856D38}" dt="2023-10-09T01:29:49.004" v="3" actId="14100"/>
          <ac:spMkLst>
            <pc:docMk/>
            <pc:sldMk cId="3120201906" sldId="297"/>
            <ac:spMk id="2" creationId="{77B95427-4357-D124-AE28-93B74A1E2A67}"/>
          </ac:spMkLst>
        </pc:spChg>
      </pc:sldChg>
      <pc:sldChg chg="modSp">
        <pc:chgData name="Kushwaha, Sukriti" userId="S::skushwaha@wpi.edu::273c872a-485b-47ad-a1f3-b0c074527295" providerId="AD" clId="Web-{02756A00-3DFC-D43B-7CEF-C4412F856D38}" dt="2023-10-09T02:20:18.079" v="345" actId="1076"/>
        <pc:sldMkLst>
          <pc:docMk/>
          <pc:sldMk cId="842173679" sldId="299"/>
        </pc:sldMkLst>
        <pc:spChg chg="mod">
          <ac:chgData name="Kushwaha, Sukriti" userId="S::skushwaha@wpi.edu::273c872a-485b-47ad-a1f3-b0c074527295" providerId="AD" clId="Web-{02756A00-3DFC-D43B-7CEF-C4412F856D38}" dt="2023-10-09T01:29:24.175" v="1" actId="1076"/>
          <ac:spMkLst>
            <pc:docMk/>
            <pc:sldMk cId="842173679" sldId="299"/>
            <ac:spMk id="2" creationId="{CA117B7C-B31C-B270-5F70-DA169EF51C65}"/>
          </ac:spMkLst>
        </pc:spChg>
        <pc:spChg chg="mod">
          <ac:chgData name="Kushwaha, Sukriti" userId="S::skushwaha@wpi.edu::273c872a-485b-47ad-a1f3-b0c074527295" providerId="AD" clId="Web-{02756A00-3DFC-D43B-7CEF-C4412F856D38}" dt="2023-10-09T02:20:18.079" v="345" actId="1076"/>
          <ac:spMkLst>
            <pc:docMk/>
            <pc:sldMk cId="842173679" sldId="299"/>
            <ac:spMk id="3" creationId="{0962D6A1-0603-CF6F-A5CB-F19E88D9B5F4}"/>
          </ac:spMkLst>
        </pc:spChg>
      </pc:sldChg>
      <pc:sldChg chg="addSp delSp modSp modNotes">
        <pc:chgData name="Kushwaha, Sukriti" userId="S::skushwaha@wpi.edu::273c872a-485b-47ad-a1f3-b0c074527295" providerId="AD" clId="Web-{02756A00-3DFC-D43B-7CEF-C4412F856D38}" dt="2023-10-09T02:41:05.736" v="1612"/>
        <pc:sldMkLst>
          <pc:docMk/>
          <pc:sldMk cId="4089667839" sldId="300"/>
        </pc:sldMkLst>
        <pc:spChg chg="add del mod">
          <ac:chgData name="Kushwaha, Sukriti" userId="S::skushwaha@wpi.edu::273c872a-485b-47ad-a1f3-b0c074527295" providerId="AD" clId="Web-{02756A00-3DFC-D43B-7CEF-C4412F856D38}" dt="2023-10-09T02:36:14.611" v="932"/>
          <ac:spMkLst>
            <pc:docMk/>
            <pc:sldMk cId="4089667839" sldId="300"/>
            <ac:spMk id="3" creationId="{67A2AAE2-FDF6-D7BA-8686-0B64404E77F8}"/>
          </ac:spMkLst>
        </pc:spChg>
        <pc:spChg chg="add del mod">
          <ac:chgData name="Kushwaha, Sukriti" userId="S::skushwaha@wpi.edu::273c872a-485b-47ad-a1f3-b0c074527295" providerId="AD" clId="Web-{02756A00-3DFC-D43B-7CEF-C4412F856D38}" dt="2023-10-09T02:36:14.611" v="932"/>
          <ac:spMkLst>
            <pc:docMk/>
            <pc:sldMk cId="4089667839" sldId="300"/>
            <ac:spMk id="6" creationId="{08202DEB-AD66-17D3-62A3-24BBA05592F0}"/>
          </ac:spMkLst>
        </pc:spChg>
      </pc:sldChg>
      <pc:sldChg chg="modSp add replId">
        <pc:chgData name="Kushwaha, Sukriti" userId="S::skushwaha@wpi.edu::273c872a-485b-47ad-a1f3-b0c074527295" providerId="AD" clId="Web-{02756A00-3DFC-D43B-7CEF-C4412F856D38}" dt="2023-10-09T02:19:36.657" v="344" actId="20577"/>
        <pc:sldMkLst>
          <pc:docMk/>
          <pc:sldMk cId="382413050" sldId="301"/>
        </pc:sldMkLst>
        <pc:spChg chg="mod">
          <ac:chgData name="Kushwaha, Sukriti" userId="S::skushwaha@wpi.edu::273c872a-485b-47ad-a1f3-b0c074527295" providerId="AD" clId="Web-{02756A00-3DFC-D43B-7CEF-C4412F856D38}" dt="2023-10-09T02:19:36.657" v="344" actId="20577"/>
          <ac:spMkLst>
            <pc:docMk/>
            <pc:sldMk cId="382413050" sldId="301"/>
            <ac:spMk id="3" creationId="{7AAC7D59-FB40-A0E2-5A9B-46C39FA931D3}"/>
          </ac:spMkLst>
        </pc:spChg>
      </pc:sldChg>
    </pc:docChg>
  </pc:docChgLst>
  <pc:docChgLst>
    <pc:chgData name="Doan, Kenneth" userId="S::kmdoan@wpi.edu::ad78933a-a277-40d3-b97e-75893c07648c" providerId="AD" clId="Web-{027516E5-77AD-269C-7916-39CB9C536F00}"/>
    <pc:docChg chg="modSld">
      <pc:chgData name="Doan, Kenneth" userId="S::kmdoan@wpi.edu::ad78933a-a277-40d3-b97e-75893c07648c" providerId="AD" clId="Web-{027516E5-77AD-269C-7916-39CB9C536F00}" dt="2023-10-07T13:47:45.280" v="8" actId="1076"/>
      <pc:docMkLst>
        <pc:docMk/>
      </pc:docMkLst>
      <pc:sldChg chg="addSp delSp modSp">
        <pc:chgData name="Doan, Kenneth" userId="S::kmdoan@wpi.edu::ad78933a-a277-40d3-b97e-75893c07648c" providerId="AD" clId="Web-{027516E5-77AD-269C-7916-39CB9C536F00}" dt="2023-10-07T13:47:45.280" v="8" actId="1076"/>
        <pc:sldMkLst>
          <pc:docMk/>
          <pc:sldMk cId="0" sldId="263"/>
        </pc:sldMkLst>
        <pc:spChg chg="add del mod">
          <ac:chgData name="Doan, Kenneth" userId="S::kmdoan@wpi.edu::ad78933a-a277-40d3-b97e-75893c07648c" providerId="AD" clId="Web-{027516E5-77AD-269C-7916-39CB9C536F00}" dt="2023-10-07T13:47:05.558" v="4"/>
          <ac:spMkLst>
            <pc:docMk/>
            <pc:sldMk cId="0" sldId="263"/>
            <ac:spMk id="4" creationId="{8F3EE61D-7931-9E9B-0410-567D50F5ACD3}"/>
          </ac:spMkLst>
        </pc:spChg>
        <pc:picChg chg="del">
          <ac:chgData name="Doan, Kenneth" userId="S::kmdoan@wpi.edu::ad78933a-a277-40d3-b97e-75893c07648c" providerId="AD" clId="Web-{027516E5-77AD-269C-7916-39CB9C536F00}" dt="2023-10-07T13:47:01.714" v="0"/>
          <ac:picMkLst>
            <pc:docMk/>
            <pc:sldMk cId="0" sldId="263"/>
            <ac:picMk id="3" creationId="{99137B62-2179-A992-B0B3-9F50A751165B}"/>
          </ac:picMkLst>
        </pc:picChg>
        <pc:picChg chg="add mod">
          <ac:chgData name="Doan, Kenneth" userId="S::kmdoan@wpi.edu::ad78933a-a277-40d3-b97e-75893c07648c" providerId="AD" clId="Web-{027516E5-77AD-269C-7916-39CB9C536F00}" dt="2023-10-07T13:47:45.280" v="8" actId="1076"/>
          <ac:picMkLst>
            <pc:docMk/>
            <pc:sldMk cId="0" sldId="263"/>
            <ac:picMk id="6" creationId="{E66C92F6-03FA-3E53-90A1-729166AED077}"/>
          </ac:picMkLst>
        </pc:picChg>
      </pc:sldChg>
    </pc:docChg>
  </pc:docChgLst>
  <pc:docChgLst>
    <pc:chgData name="Dunne, Ella" userId="S::esdunne@wpi.edu::d8f16138-a05c-49f5-adf8-eba82a5d9e26" providerId="AD" clId="Web-{EF9F074D-3753-04C3-5F3E-379AA682DFD7}"/>
    <pc:docChg chg="modSld">
      <pc:chgData name="Dunne, Ella" userId="S::esdunne@wpi.edu::d8f16138-a05c-49f5-adf8-eba82a5d9e26" providerId="AD" clId="Web-{EF9F074D-3753-04C3-5F3E-379AA682DFD7}" dt="2023-10-05T18:43:30.421" v="46" actId="20577"/>
      <pc:docMkLst>
        <pc:docMk/>
      </pc:docMkLst>
      <pc:sldChg chg="modSp">
        <pc:chgData name="Dunne, Ella" userId="S::esdunne@wpi.edu::d8f16138-a05c-49f5-adf8-eba82a5d9e26" providerId="AD" clId="Web-{EF9F074D-3753-04C3-5F3E-379AA682DFD7}" dt="2023-10-05T18:30:24.142" v="7" actId="20577"/>
        <pc:sldMkLst>
          <pc:docMk/>
          <pc:sldMk cId="0" sldId="263"/>
        </pc:sldMkLst>
        <pc:spChg chg="mod">
          <ac:chgData name="Dunne, Ella" userId="S::esdunne@wpi.edu::d8f16138-a05c-49f5-adf8-eba82a5d9e26" providerId="AD" clId="Web-{EF9F074D-3753-04C3-5F3E-379AA682DFD7}" dt="2023-10-05T18:30:24.142" v="7" actId="20577"/>
          <ac:spMkLst>
            <pc:docMk/>
            <pc:sldMk cId="0" sldId="263"/>
            <ac:spMk id="16" creationId="{472ACC80-694C-F774-6EFA-0438438B1EB7}"/>
          </ac:spMkLst>
        </pc:spChg>
      </pc:sldChg>
      <pc:sldChg chg="modSp">
        <pc:chgData name="Dunne, Ella" userId="S::esdunne@wpi.edu::d8f16138-a05c-49f5-adf8-eba82a5d9e26" providerId="AD" clId="Web-{EF9F074D-3753-04C3-5F3E-379AA682DFD7}" dt="2023-10-05T18:32:22.225" v="22" actId="1076"/>
        <pc:sldMkLst>
          <pc:docMk/>
          <pc:sldMk cId="0" sldId="272"/>
        </pc:sldMkLst>
        <pc:spChg chg="mod">
          <ac:chgData name="Dunne, Ella" userId="S::esdunne@wpi.edu::d8f16138-a05c-49f5-adf8-eba82a5d9e26" providerId="AD" clId="Web-{EF9F074D-3753-04C3-5F3E-379AA682DFD7}" dt="2023-10-05T18:27:01.760" v="5" actId="20577"/>
          <ac:spMkLst>
            <pc:docMk/>
            <pc:sldMk cId="0" sldId="272"/>
            <ac:spMk id="6" creationId="{C10EA28B-12BC-C817-E5A3-EA755774AB35}"/>
          </ac:spMkLst>
        </pc:spChg>
        <pc:spChg chg="mod">
          <ac:chgData name="Dunne, Ella" userId="S::esdunne@wpi.edu::d8f16138-a05c-49f5-adf8-eba82a5d9e26" providerId="AD" clId="Web-{EF9F074D-3753-04C3-5F3E-379AA682DFD7}" dt="2023-10-05T18:31:58.896" v="16" actId="1076"/>
          <ac:spMkLst>
            <pc:docMk/>
            <pc:sldMk cId="0" sldId="272"/>
            <ac:spMk id="7" creationId="{42CF2480-5E85-5AD0-B912-84322606E971}"/>
          </ac:spMkLst>
        </pc:spChg>
        <pc:spChg chg="mod">
          <ac:chgData name="Dunne, Ella" userId="S::esdunne@wpi.edu::d8f16138-a05c-49f5-adf8-eba82a5d9e26" providerId="AD" clId="Web-{EF9F074D-3753-04C3-5F3E-379AA682DFD7}" dt="2023-10-05T18:26:53.760" v="2" actId="1076"/>
          <ac:spMkLst>
            <pc:docMk/>
            <pc:sldMk cId="0" sldId="272"/>
            <ac:spMk id="9" creationId="{6608362D-DC62-DA32-7A09-F72719214018}"/>
          </ac:spMkLst>
        </pc:spChg>
        <pc:spChg chg="mod">
          <ac:chgData name="Dunne, Ella" userId="S::esdunne@wpi.edu::d8f16138-a05c-49f5-adf8-eba82a5d9e26" providerId="AD" clId="Web-{EF9F074D-3753-04C3-5F3E-379AA682DFD7}" dt="2023-10-05T18:32:02.162" v="17" actId="1076"/>
          <ac:spMkLst>
            <pc:docMk/>
            <pc:sldMk cId="0" sldId="272"/>
            <ac:spMk id="1957" creationId="{00000000-0000-0000-0000-000000000000}"/>
          </ac:spMkLst>
        </pc:spChg>
        <pc:spChg chg="mod">
          <ac:chgData name="Dunne, Ella" userId="S::esdunne@wpi.edu::d8f16138-a05c-49f5-adf8-eba82a5d9e26" providerId="AD" clId="Web-{EF9F074D-3753-04C3-5F3E-379AA682DFD7}" dt="2023-10-05T18:32:22.225" v="22" actId="1076"/>
          <ac:spMkLst>
            <pc:docMk/>
            <pc:sldMk cId="0" sldId="272"/>
            <ac:spMk id="1958" creationId="{00000000-0000-0000-0000-000000000000}"/>
          </ac:spMkLst>
        </pc:spChg>
        <pc:spChg chg="mod">
          <ac:chgData name="Dunne, Ella" userId="S::esdunne@wpi.edu::d8f16138-a05c-49f5-adf8-eba82a5d9e26" providerId="AD" clId="Web-{EF9F074D-3753-04C3-5F3E-379AA682DFD7}" dt="2023-10-05T18:32:20.069" v="21" actId="1076"/>
          <ac:spMkLst>
            <pc:docMk/>
            <pc:sldMk cId="0" sldId="272"/>
            <ac:spMk id="1961" creationId="{00000000-0000-0000-0000-000000000000}"/>
          </ac:spMkLst>
        </pc:spChg>
      </pc:sldChg>
      <pc:sldChg chg="modSp">
        <pc:chgData name="Dunne, Ella" userId="S::esdunne@wpi.edu::d8f16138-a05c-49f5-adf8-eba82a5d9e26" providerId="AD" clId="Web-{EF9F074D-3753-04C3-5F3E-379AA682DFD7}" dt="2023-10-05T18:43:30.421" v="46" actId="20577"/>
        <pc:sldMkLst>
          <pc:docMk/>
          <pc:sldMk cId="195025526" sldId="295"/>
        </pc:sldMkLst>
        <pc:spChg chg="mod">
          <ac:chgData name="Dunne, Ella" userId="S::esdunne@wpi.edu::d8f16138-a05c-49f5-adf8-eba82a5d9e26" providerId="AD" clId="Web-{EF9F074D-3753-04C3-5F3E-379AA682DFD7}" dt="2023-10-05T18:43:30.421" v="46" actId="20577"/>
          <ac:spMkLst>
            <pc:docMk/>
            <pc:sldMk cId="195025526" sldId="295"/>
            <ac:spMk id="3" creationId="{67A2AAE2-FDF6-D7BA-8686-0B64404E77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andfonline.com/doi/full/10.1080/02681102.2022.212377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155/2012/32706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155/2012/32706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odesign.seas.harvard.edu/soft-exosui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Countries have a responsibility to share their technological advances with less advanced countries</a:t>
            </a:r>
            <a:endParaRPr dirty="0"/>
          </a:p>
        </p:txBody>
      </p:sp>
    </p:spTree>
    <p:extLst>
      <p:ext uri="{BB962C8B-B14F-4D97-AF65-F5344CB8AC3E}">
        <p14:creationId xmlns:p14="http://schemas.microsoft.com/office/powerpoint/2010/main" val="116938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Following other events in the Marvel Cinematic Universe, King </a:t>
            </a:r>
            <a:r>
              <a:rPr lang="en-US" dirty="0" err="1">
                <a:latin typeface="Calibri"/>
                <a:ea typeface="Calibri"/>
                <a:cs typeface="Calibri"/>
              </a:rPr>
              <a:t>T'Challa's</a:t>
            </a:r>
            <a:r>
              <a:rPr lang="en-US" dirty="0">
                <a:latin typeface="Calibri"/>
                <a:ea typeface="Calibri"/>
                <a:cs typeface="Calibri"/>
              </a:rPr>
              <a:t> choice to open Wakanda to the rest of the world has created a demand for </a:t>
            </a:r>
            <a:r>
              <a:rPr lang="en-US" dirty="0" err="1">
                <a:latin typeface="Calibri"/>
                <a:ea typeface="Calibri"/>
                <a:cs typeface="Calibri"/>
              </a:rPr>
              <a:t>vibranium</a:t>
            </a:r>
            <a:r>
              <a:rPr lang="en-US" dirty="0">
                <a:latin typeface="Calibri"/>
                <a:ea typeface="Calibri"/>
                <a:cs typeface="Calibri"/>
              </a:rPr>
              <a:t> export. </a:t>
            </a:r>
          </a:p>
          <a:p>
            <a:pPr>
              <a:buNone/>
            </a:pPr>
            <a:r>
              <a:rPr lang="en-US" dirty="0">
                <a:latin typeface="Calibri"/>
                <a:ea typeface="Calibri"/>
                <a:cs typeface="Calibri"/>
              </a:rPr>
              <a:t>With concerns about how the rest of the world will use their resources, Queen </a:t>
            </a:r>
            <a:r>
              <a:rPr lang="en-US" dirty="0" err="1">
                <a:latin typeface="Calibri"/>
                <a:ea typeface="Calibri"/>
                <a:cs typeface="Calibri"/>
              </a:rPr>
              <a:t>Ramonda</a:t>
            </a:r>
            <a:r>
              <a:rPr lang="en-US" dirty="0">
                <a:latin typeface="Calibri"/>
                <a:ea typeface="Calibri"/>
                <a:cs typeface="Calibri"/>
              </a:rPr>
              <a:t> and other </a:t>
            </a:r>
            <a:r>
              <a:rPr lang="en-US" dirty="0" err="1">
                <a:latin typeface="Calibri"/>
                <a:ea typeface="Calibri"/>
                <a:cs typeface="Calibri"/>
              </a:rPr>
              <a:t>Wakandans</a:t>
            </a:r>
            <a:r>
              <a:rPr lang="en-US" dirty="0">
                <a:latin typeface="Calibri"/>
                <a:ea typeface="Calibri"/>
                <a:cs typeface="Calibri"/>
              </a:rPr>
              <a:t> are hesitant to greenlight open trade of </a:t>
            </a:r>
            <a:r>
              <a:rPr lang="en-US" dirty="0" err="1">
                <a:latin typeface="Calibri"/>
                <a:ea typeface="Calibri"/>
                <a:cs typeface="Calibri"/>
              </a:rPr>
              <a:t>vibranium</a:t>
            </a:r>
            <a:r>
              <a:rPr lang="en-US" dirty="0">
                <a:latin typeface="Calibri"/>
                <a:ea typeface="Calibri"/>
                <a:cs typeface="Calibri"/>
              </a:rPr>
              <a:t> however.</a:t>
            </a:r>
          </a:p>
          <a:p>
            <a:pPr>
              <a:buNone/>
            </a:pPr>
            <a:endParaRPr lang="en-US" dirty="0">
              <a:latin typeface="Calibri"/>
              <a:ea typeface="Calibri"/>
              <a:cs typeface="Calibri"/>
            </a:endParaRPr>
          </a:p>
          <a:p>
            <a:pPr>
              <a:buNone/>
            </a:pPr>
            <a:r>
              <a:rPr lang="en-US" dirty="0">
                <a:latin typeface="Calibri"/>
                <a:ea typeface="Calibri"/>
                <a:cs typeface="Calibri"/>
              </a:rPr>
              <a:t>Both </a:t>
            </a:r>
            <a:r>
              <a:rPr lang="en-US" dirty="0" err="1">
                <a:latin typeface="Calibri"/>
                <a:ea typeface="Calibri"/>
                <a:cs typeface="Calibri"/>
              </a:rPr>
              <a:t>Wakandan</a:t>
            </a:r>
            <a:r>
              <a:rPr lang="en-US" dirty="0">
                <a:latin typeface="Calibri"/>
                <a:ea typeface="Calibri"/>
                <a:cs typeface="Calibri"/>
              </a:rPr>
              <a:t> and global concerns over Wakanda's current policies are voiced </a:t>
            </a:r>
            <a:r>
              <a:rPr lang="en-US" dirty="0" err="1">
                <a:latin typeface="Calibri"/>
                <a:ea typeface="Calibri"/>
                <a:cs typeface="Calibri"/>
              </a:rPr>
              <a:t>duing</a:t>
            </a:r>
            <a:r>
              <a:rPr lang="en-US" dirty="0">
                <a:latin typeface="Calibri"/>
                <a:ea typeface="Calibri"/>
                <a:cs typeface="Calibri"/>
              </a:rPr>
              <a:t> a UN meeting in the film:</a:t>
            </a:r>
          </a:p>
          <a:p>
            <a:pPr>
              <a:buNone/>
            </a:pPr>
            <a:r>
              <a:rPr lang="en-US" dirty="0">
                <a:latin typeface="Calibri"/>
                <a:ea typeface="Calibri"/>
                <a:cs typeface="Calibri"/>
              </a:rPr>
              <a:t>- WMDs = Weapons of Mass Destruction</a:t>
            </a:r>
            <a:endParaRPr lang="en-US" dirty="0"/>
          </a:p>
          <a:p>
            <a:pPr marL="158750" indent="0">
              <a:buNone/>
            </a:pPr>
            <a:r>
              <a:rPr lang="en-US" dirty="0">
                <a:latin typeface="Calibri"/>
                <a:ea typeface="Calibri"/>
                <a:cs typeface="Calibri"/>
              </a:rPr>
              <a:t>- The US and France want access to </a:t>
            </a:r>
            <a:r>
              <a:rPr lang="en-US" dirty="0" err="1">
                <a:latin typeface="Calibri"/>
                <a:ea typeface="Calibri"/>
                <a:cs typeface="Calibri"/>
              </a:rPr>
              <a:t>vibranium</a:t>
            </a:r>
            <a:r>
              <a:rPr lang="en-US" dirty="0">
                <a:latin typeface="Calibri"/>
                <a:ea typeface="Calibri"/>
                <a:cs typeface="Calibri"/>
              </a:rPr>
              <a:t> to make their own WMDs; however, they bring up interesting points about sharing resources and technologies with other nations</a:t>
            </a:r>
          </a:p>
          <a:p>
            <a:pPr marL="158750" indent="0">
              <a:buNone/>
            </a:pPr>
            <a:r>
              <a:rPr lang="en-US" dirty="0">
                <a:latin typeface="Calibri"/>
                <a:ea typeface="Calibri"/>
                <a:cs typeface="Calibri"/>
              </a:rPr>
              <a:t>- When the US argues that </a:t>
            </a:r>
            <a:r>
              <a:rPr lang="en-US" dirty="0" err="1">
                <a:latin typeface="Calibri"/>
                <a:ea typeface="Calibri"/>
                <a:cs typeface="Calibri"/>
              </a:rPr>
              <a:t>vibranium</a:t>
            </a:r>
            <a:r>
              <a:rPr lang="en-US" dirty="0">
                <a:latin typeface="Calibri"/>
                <a:ea typeface="Calibri"/>
                <a:cs typeface="Calibri"/>
              </a:rPr>
              <a:t> can help tackle global challenges – this is true:</a:t>
            </a:r>
          </a:p>
          <a:p>
            <a:pPr marL="158750" indent="0">
              <a:buNone/>
            </a:pPr>
            <a:r>
              <a:rPr lang="en-US" dirty="0">
                <a:latin typeface="Calibri"/>
                <a:ea typeface="Calibri"/>
                <a:cs typeface="Calibri"/>
              </a:rPr>
              <a:t>    - We have already seen the many applications of </a:t>
            </a:r>
            <a:r>
              <a:rPr lang="en-US" dirty="0" err="1">
                <a:latin typeface="Calibri"/>
                <a:ea typeface="Calibri"/>
                <a:cs typeface="Calibri"/>
              </a:rPr>
              <a:t>vibranium</a:t>
            </a:r>
            <a:r>
              <a:rPr lang="en-US" dirty="0">
                <a:latin typeface="Calibri"/>
                <a:ea typeface="Calibri"/>
                <a:cs typeface="Calibri"/>
              </a:rPr>
              <a:t> (it can enhance healthcare and make enhanced suits, artificial suns, and advanced aircraft)</a:t>
            </a:r>
          </a:p>
          <a:p>
            <a:pPr marL="158750" indent="0">
              <a:buNone/>
            </a:pPr>
            <a:r>
              <a:rPr lang="en-US" dirty="0">
                <a:latin typeface="Calibri"/>
                <a:ea typeface="Calibri"/>
                <a:cs typeface="Calibri"/>
              </a:rPr>
              <a:t>- When the French argue that restricting access to </a:t>
            </a:r>
            <a:r>
              <a:rPr lang="en-US" dirty="0" err="1">
                <a:latin typeface="Calibri"/>
                <a:ea typeface="Calibri"/>
                <a:cs typeface="Calibri"/>
              </a:rPr>
              <a:t>vibranium</a:t>
            </a:r>
            <a:r>
              <a:rPr lang="en-US" dirty="0">
                <a:latin typeface="Calibri"/>
                <a:ea typeface="Calibri"/>
                <a:cs typeface="Calibri"/>
              </a:rPr>
              <a:t> goes against non-proliferation – this is also true:</a:t>
            </a:r>
          </a:p>
          <a:p>
            <a:pPr marL="158750" indent="0">
              <a:buNone/>
            </a:pPr>
            <a:r>
              <a:rPr lang="en-US" dirty="0">
                <a:latin typeface="Calibri"/>
                <a:ea typeface="Calibri"/>
                <a:cs typeface="Calibri"/>
              </a:rPr>
              <a:t>    - The potential of </a:t>
            </a:r>
            <a:r>
              <a:rPr lang="en-US" dirty="0" err="1">
                <a:latin typeface="Calibri"/>
                <a:ea typeface="Calibri"/>
                <a:cs typeface="Calibri"/>
              </a:rPr>
              <a:t>vibranium</a:t>
            </a:r>
            <a:r>
              <a:rPr lang="en-US" dirty="0">
                <a:latin typeface="Calibri"/>
                <a:ea typeface="Calibri"/>
                <a:cs typeface="Calibri"/>
              </a:rPr>
              <a:t> is similar to uranium/nuclear weapons (an absolute advantage over any enemies)</a:t>
            </a:r>
          </a:p>
          <a:p>
            <a:pPr marL="158750" indent="0">
              <a:buNone/>
            </a:pPr>
            <a:r>
              <a:rPr lang="en-US" dirty="0">
                <a:latin typeface="Calibri"/>
                <a:ea typeface="Calibri"/>
                <a:cs typeface="Calibri"/>
              </a:rPr>
              <a:t>    - When we do not regulate nuclear technology and share technologies with each other, it becomes a free for all where countries eventually find the resource and create weapons in an unrestricted fashion</a:t>
            </a:r>
          </a:p>
          <a:p>
            <a:pPr marL="158750" indent="0">
              <a:buNone/>
            </a:pPr>
            <a:r>
              <a:rPr lang="en-US" dirty="0">
                <a:latin typeface="Calibri"/>
                <a:ea typeface="Calibri"/>
                <a:cs typeface="Calibri"/>
              </a:rPr>
              <a:t>    - This can lead to something like the Cold War</a:t>
            </a:r>
          </a:p>
          <a:p>
            <a:pPr marL="1085850" lvl="1" indent="-171450">
              <a:buFont typeface="Calibri"/>
              <a:buChar char="-"/>
            </a:pPr>
            <a:r>
              <a:rPr lang="en-US" dirty="0">
                <a:latin typeface="Calibri"/>
                <a:ea typeface="Calibri"/>
                <a:cs typeface="Calibri"/>
              </a:rPr>
              <a:t>In addition, the black market trade of </a:t>
            </a:r>
            <a:r>
              <a:rPr lang="en-US" dirty="0" err="1">
                <a:latin typeface="Calibri"/>
                <a:ea typeface="Calibri"/>
                <a:cs typeface="Calibri"/>
              </a:rPr>
              <a:t>vibranium</a:t>
            </a:r>
            <a:r>
              <a:rPr lang="en-US" dirty="0">
                <a:latin typeface="Calibri"/>
                <a:ea typeface="Calibri"/>
                <a:cs typeface="Calibri"/>
              </a:rPr>
              <a:t> is something we've seen in other MCU films</a:t>
            </a:r>
            <a:endParaRPr lang="en-US" dirty="0"/>
          </a:p>
          <a:p>
            <a:pPr marL="158750" indent="0">
              <a:buNone/>
            </a:pPr>
            <a:r>
              <a:rPr lang="en-US" dirty="0">
                <a:latin typeface="Calibri"/>
                <a:ea typeface="Calibri"/>
                <a:cs typeface="Calibri"/>
              </a:rPr>
              <a:t>   - Sharing technologies allows us to understand the dangers and create restrictions on its use</a:t>
            </a:r>
          </a:p>
          <a:p>
            <a:pPr marL="158750" indent="0">
              <a:buNone/>
            </a:pPr>
            <a:r>
              <a:rPr lang="en-US" dirty="0">
                <a:latin typeface="Calibri"/>
                <a:ea typeface="Calibri"/>
                <a:cs typeface="Calibri"/>
              </a:rPr>
              <a:t>- Also worth mentioning the </a:t>
            </a:r>
            <a:r>
              <a:rPr lang="en-US" dirty="0" err="1">
                <a:latin typeface="Calibri"/>
                <a:ea typeface="Calibri"/>
                <a:cs typeface="Calibri"/>
              </a:rPr>
              <a:t>Talokan</a:t>
            </a:r>
            <a:r>
              <a:rPr lang="en-US" dirty="0">
                <a:latin typeface="Calibri"/>
                <a:ea typeface="Calibri"/>
                <a:cs typeface="Calibri"/>
              </a:rPr>
              <a:t> holds similar ideas to Wakanda around the distribution of </a:t>
            </a:r>
            <a:r>
              <a:rPr lang="en-US" dirty="0" err="1">
                <a:latin typeface="Calibri"/>
                <a:ea typeface="Calibri"/>
                <a:cs typeface="Calibri"/>
              </a:rPr>
              <a:t>vibranium</a:t>
            </a:r>
            <a:r>
              <a:rPr lang="en-US" dirty="0">
                <a:latin typeface="Calibri"/>
                <a:ea typeface="Calibri"/>
                <a:cs typeface="Calibri"/>
              </a:rPr>
              <a:t>, yet are even more harsh: </a:t>
            </a:r>
            <a:r>
              <a:rPr lang="en-US" dirty="0" err="1">
                <a:latin typeface="Calibri"/>
                <a:ea typeface="Calibri"/>
                <a:cs typeface="Calibri"/>
              </a:rPr>
              <a:t>Namor</a:t>
            </a:r>
            <a:r>
              <a:rPr lang="en-US" dirty="0">
                <a:latin typeface="Calibri"/>
                <a:ea typeface="Calibri"/>
                <a:cs typeface="Calibri"/>
              </a:rPr>
              <a:t> believes that the world having access to </a:t>
            </a:r>
            <a:r>
              <a:rPr lang="en-US" dirty="0" err="1">
                <a:latin typeface="Calibri"/>
                <a:ea typeface="Calibri"/>
                <a:cs typeface="Calibri"/>
              </a:rPr>
              <a:t>vibranium</a:t>
            </a:r>
            <a:r>
              <a:rPr lang="en-US" dirty="0">
                <a:latin typeface="Calibri"/>
                <a:ea typeface="Calibri"/>
                <a:cs typeface="Calibri"/>
              </a:rPr>
              <a:t> threatens their existence, and the only way to continue living isolated is to restrict all access to </a:t>
            </a:r>
            <a:r>
              <a:rPr lang="en-US" dirty="0" err="1">
                <a:latin typeface="Calibri"/>
                <a:ea typeface="Calibri"/>
                <a:cs typeface="Calibri"/>
              </a:rPr>
              <a:t>vibranium</a:t>
            </a:r>
            <a:endParaRPr lang="en-US" dirty="0">
              <a:latin typeface="Calibri"/>
              <a:ea typeface="Calibri"/>
              <a:cs typeface="Calibri"/>
            </a:endParaRPr>
          </a:p>
        </p:txBody>
      </p:sp>
    </p:spTree>
    <p:extLst>
      <p:ext uri="{BB962C8B-B14F-4D97-AF65-F5344CB8AC3E}">
        <p14:creationId xmlns:p14="http://schemas.microsoft.com/office/powerpoint/2010/main" val="2837767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ea typeface="Calibri"/>
                <a:cs typeface="Calibri"/>
              </a:rPr>
              <a:t> </a:t>
            </a:r>
          </a:p>
          <a:p>
            <a:pPr>
              <a:buNone/>
            </a:pPr>
            <a:endParaRPr lang="en-US" dirty="0">
              <a:latin typeface="Calibri"/>
              <a:ea typeface="Calibri"/>
              <a:cs typeface="Calibri"/>
            </a:endParaRPr>
          </a:p>
          <a:p>
            <a:pPr>
              <a:buNone/>
            </a:pPr>
            <a:r>
              <a:rPr lang="en-US" dirty="0"/>
              <a:t>During the COVID-19 outbreak, rapid developments in mRNA technology allowed for the swift development and administration of vaccines. However, not everyone had equal access to these vaccines. </a:t>
            </a:r>
          </a:p>
          <a:p>
            <a:pPr>
              <a:buNone/>
            </a:pPr>
            <a:r>
              <a:rPr lang="en-US" dirty="0"/>
              <a:t> </a:t>
            </a:r>
          </a:p>
          <a:p>
            <a:pPr>
              <a:buNone/>
            </a:pPr>
            <a:r>
              <a:rPr lang="en-US" dirty="0"/>
              <a:t>Despite the number of vaccines readily outpacing the global population, as of August 2022 more than 80% of the African population had yet to receive a single dose. </a:t>
            </a:r>
          </a:p>
          <a:p>
            <a:pPr>
              <a:buNone/>
            </a:pPr>
            <a:r>
              <a:rPr lang="en-US" dirty="0"/>
              <a:t> </a:t>
            </a:r>
          </a:p>
          <a:p>
            <a:pPr>
              <a:buNone/>
            </a:pPr>
            <a:r>
              <a:rPr lang="en-US" dirty="0"/>
              <a:t>And this issue goes beyond COVID. Around 10 million children under the age of the 5 die worldwide due to lack of medical resources and care. </a:t>
            </a:r>
          </a:p>
          <a:p>
            <a:pPr>
              <a:buNone/>
            </a:pPr>
            <a:r>
              <a:rPr lang="en-US" dirty="0"/>
              <a:t> </a:t>
            </a:r>
          </a:p>
          <a:p>
            <a:pPr>
              <a:buNone/>
            </a:pPr>
            <a:r>
              <a:rPr lang="en-US" dirty="0"/>
              <a:t>Poverty acts as a barrier for many worldwide to access life-saving medicines and technology. </a:t>
            </a:r>
          </a:p>
          <a:p>
            <a:pPr>
              <a:buNone/>
            </a:pPr>
            <a:r>
              <a:rPr lang="en-US" dirty="0"/>
              <a:t> </a:t>
            </a:r>
          </a:p>
          <a:p>
            <a:pPr>
              <a:buNone/>
            </a:pPr>
            <a:r>
              <a:rPr lang="en-US" dirty="0"/>
              <a:t>However, Information and </a:t>
            </a:r>
            <a:r>
              <a:rPr lang="en-US" dirty="0" err="1"/>
              <a:t>Communcation</a:t>
            </a:r>
            <a:r>
              <a:rPr lang="en-US" dirty="0"/>
              <a:t> Technologies (ICTs), have been shown to positively correlate with reduced poverty rates in a study of rural Chinese counties. This is because ICT's allow for more diversified sources of income and livelihoods. Beyond China, the increased spread of ICTs has the capability to improve lives of individuals in rural, developing countries. </a:t>
            </a:r>
            <a:r>
              <a:rPr lang="en-US" dirty="0">
                <a:hlinkClick r:id="rId3"/>
              </a:rPr>
              <a:t>https://www.tandfonline.com/doi/full/10.1080/02681102.2022.2123772</a:t>
            </a:r>
            <a:r>
              <a:rPr lang="en-US" dirty="0"/>
              <a:t> </a:t>
            </a:r>
          </a:p>
          <a:p>
            <a:pPr>
              <a:buNone/>
            </a:pPr>
            <a:r>
              <a:rPr lang="en-US" dirty="0"/>
              <a:t> </a:t>
            </a:r>
          </a:p>
          <a:p>
            <a:pPr>
              <a:buNone/>
            </a:pPr>
            <a:r>
              <a:rPr lang="en-US" dirty="0"/>
              <a:t> </a:t>
            </a:r>
          </a:p>
        </p:txBody>
      </p:sp>
    </p:spTree>
    <p:extLst>
      <p:ext uri="{BB962C8B-B14F-4D97-AF65-F5344CB8AC3E}">
        <p14:creationId xmlns:p14="http://schemas.microsoft.com/office/powerpoint/2010/main" val="104467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Calibri"/>
              <a:buChar char="-"/>
            </a:pPr>
            <a:r>
              <a:rPr lang="en-US">
                <a:latin typeface="Calibri"/>
                <a:ea typeface="Calibri"/>
                <a:cs typeface="Calibri"/>
              </a:rPr>
              <a:t>ISS is a collaboration between 15 countries and 5 international space agencies</a:t>
            </a:r>
          </a:p>
          <a:p>
            <a:pPr lvl="1">
              <a:buFont typeface="Calibri"/>
              <a:buChar char="-"/>
            </a:pPr>
            <a:r>
              <a:rPr lang="en-US">
                <a:latin typeface="Calibri"/>
                <a:ea typeface="Calibri"/>
                <a:cs typeface="Calibri"/>
              </a:rPr>
              <a:t>Benefits humanity: tech used for water purification on the ISS has been used to provide places on Earth that need access to clean water with filtered water from lakes and rivers[19]</a:t>
            </a:r>
          </a:p>
          <a:p>
            <a:pPr lvl="1">
              <a:buFont typeface="Calibri"/>
              <a:buChar char="-"/>
            </a:pPr>
            <a:r>
              <a:rPr lang="en-US">
                <a:latin typeface="Calibri"/>
                <a:ea typeface="Calibri"/>
                <a:cs typeface="Calibri"/>
              </a:rPr>
              <a:t>To study neutron stars, researchers aboard the ISS wanted to create an X ray scanner that could turn on and off very quickly. A neurologist at MGH needed a similar technology to improve CT scans, so in collaboration with the ISS crew, they created and patented a device that allows for limited radiation exposure[19]</a:t>
            </a:r>
          </a:p>
          <a:p>
            <a:pPr lvl="1">
              <a:buFont typeface="Calibri"/>
              <a:buChar char="-"/>
            </a:pPr>
            <a:r>
              <a:rPr lang="en-US">
                <a:latin typeface="Calibri"/>
                <a:ea typeface="Calibri"/>
                <a:cs typeface="Calibri"/>
              </a:rPr>
              <a:t>Systems developed aboard the ISS to monitor temperature, light intensity, and humidity for plants used for research. This tech developed into air purifying systems to prolong the shelf life of fruits and vegetables on Earth and began being used in households during the pandemic[19].</a:t>
            </a:r>
          </a:p>
          <a:p>
            <a:pPr>
              <a:buFont typeface="Calibri"/>
              <a:buChar char="-"/>
            </a:pPr>
            <a:r>
              <a:rPr lang="en-US">
                <a:latin typeface="Calibri"/>
                <a:ea typeface="Calibri"/>
                <a:cs typeface="Calibri"/>
              </a:rPr>
              <a:t>Human Genome project is a way to systemically map human genome to prevent and cure illnesses</a:t>
            </a:r>
          </a:p>
          <a:p>
            <a:pPr lvl="1">
              <a:buFont typeface="Calibri"/>
              <a:buChar char="-"/>
            </a:pPr>
            <a:r>
              <a:rPr lang="en-US">
                <a:latin typeface="Calibri"/>
                <a:ea typeface="Calibri"/>
                <a:cs typeface="Calibri"/>
              </a:rPr>
              <a:t>In 1990 tech was not advanced enough to map 3 billion base pairs of the human genome</a:t>
            </a:r>
          </a:p>
          <a:p>
            <a:pPr lvl="1">
              <a:buFont typeface="Calibri"/>
              <a:buChar char="-"/>
            </a:pPr>
            <a:r>
              <a:rPr lang="en-US">
                <a:latin typeface="Calibri"/>
                <a:ea typeface="Calibri"/>
                <a:cs typeface="Calibri"/>
              </a:rPr>
              <a:t>International funds and cooperation made such research possible, and all maps and sequence data were released to the public, which accelerated the process of gene identification [17]</a:t>
            </a:r>
          </a:p>
          <a:p>
            <a:pPr>
              <a:buFont typeface="Calibri"/>
              <a:buChar char="-"/>
            </a:pPr>
            <a:r>
              <a:rPr lang="en-US">
                <a:latin typeface="Calibri"/>
                <a:ea typeface="Calibri"/>
                <a:cs typeface="Calibri"/>
              </a:rPr>
              <a:t>Evidently, international collaboration aids &amp; advances technology and makes certain challenging operations feasible </a:t>
            </a:r>
          </a:p>
          <a:p>
            <a:pPr lvl="1">
              <a:buFont typeface="Calibri"/>
              <a:buChar char="-"/>
            </a:pPr>
            <a:endParaRPr lang="en-US">
              <a:latin typeface="Calibri"/>
              <a:ea typeface="Calibri"/>
              <a:cs typeface="Calibri"/>
            </a:endParaRPr>
          </a:p>
          <a:p>
            <a:pPr marL="615950" lvl="1" indent="0">
              <a:buNone/>
            </a:pPr>
            <a:endParaRPr lang="en-US">
              <a:latin typeface="Calibri"/>
              <a:ea typeface="Calibri"/>
              <a:cs typeface="Calibri"/>
            </a:endParaRPr>
          </a:p>
          <a:p>
            <a:pPr lvl="1">
              <a:buFont typeface="Calibri"/>
              <a:buChar char="-"/>
            </a:pPr>
            <a:endParaRPr lang="en-US">
              <a:latin typeface="Calibri"/>
              <a:ea typeface="Calibri"/>
              <a:cs typeface="Calibri"/>
            </a:endParaRPr>
          </a:p>
          <a:p>
            <a:pPr marL="615950" lvl="1" indent="0">
              <a:buNone/>
            </a:pPr>
            <a:endParaRPr lang="en-US">
              <a:latin typeface="Calibri"/>
              <a:ea typeface="Calibri"/>
              <a:cs typeface="Calibri"/>
            </a:endParaRPr>
          </a:p>
          <a:p>
            <a:pPr marL="615950" lvl="1" indent="0">
              <a:buNone/>
            </a:pPr>
            <a:endParaRPr lang="en-US">
              <a:latin typeface="Calibri"/>
              <a:ea typeface="Calibri"/>
              <a:cs typeface="Calibri"/>
            </a:endParaRPr>
          </a:p>
        </p:txBody>
      </p:sp>
    </p:spTree>
    <p:extLst>
      <p:ext uri="{BB962C8B-B14F-4D97-AF65-F5344CB8AC3E}">
        <p14:creationId xmlns:p14="http://schemas.microsoft.com/office/powerpoint/2010/main" val="260843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843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7f9262ee2f_0_26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7f9262ee2f_0_26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Wahab, E. O., et al. “Causes and consequences of rapid erosion of cultural values in a traditional African society.” </a:t>
            </a:r>
            <a:r>
              <a:rPr lang="en-US" i="1"/>
              <a:t>Journal of Anthropology</a:t>
            </a:r>
            <a:r>
              <a:rPr lang="en-US"/>
              <a:t>, vol. 2012, 2012, pp. 1–7, </a:t>
            </a:r>
            <a:r>
              <a:rPr lang="en-US">
                <a:hlinkClick r:id="rId3"/>
              </a:rPr>
              <a:t>https://doi.org/10.1155/2012/327061</a:t>
            </a:r>
            <a:r>
              <a:rPr lang="en-US"/>
              <a:t>.</a:t>
            </a:r>
          </a:p>
        </p:txBody>
      </p:sp>
    </p:spTree>
    <p:extLst>
      <p:ext uri="{BB962C8B-B14F-4D97-AF65-F5344CB8AC3E}">
        <p14:creationId xmlns:p14="http://schemas.microsoft.com/office/powerpoint/2010/main" val="708043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7f9262ee2f_0_26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7f9262ee2f_0_26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Wahab, E. O., et al. “Causes and consequences of rapid erosion of cultural values in a traditional African society.” </a:t>
            </a:r>
            <a:r>
              <a:rPr lang="en-US" i="1"/>
              <a:t>Journal of Anthropology</a:t>
            </a:r>
            <a:r>
              <a:rPr lang="en-US"/>
              <a:t>, vol. 2012, 2012, pp. 1–7, </a:t>
            </a:r>
            <a:r>
              <a:rPr lang="en-US">
                <a:hlinkClick r:id="rId3"/>
              </a:rPr>
              <a:t>https://doi.org/10.1155/2012/327061</a:t>
            </a:r>
            <a:r>
              <a:rPr lang="en-US"/>
              <a:t>.</a:t>
            </a:r>
          </a:p>
        </p:txBody>
      </p:sp>
    </p:spTree>
    <p:extLst>
      <p:ext uri="{BB962C8B-B14F-4D97-AF65-F5344CB8AC3E}">
        <p14:creationId xmlns:p14="http://schemas.microsoft.com/office/powerpoint/2010/main" val="158225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f9262ee2f_0_26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f9262ee2f_0_26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f9262ee2f_0_26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7f9262ee2f_0_26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The plot of Wakanda Forever is distinctly tied to technology, with almost every major plot point having a technological success, or failure, associated with it. </a:t>
            </a:r>
          </a:p>
          <a:p>
            <a:pPr marL="0" indent="0">
              <a:buNone/>
            </a:pPr>
            <a:endParaRPr lang="en-US"/>
          </a:p>
          <a:p>
            <a:pPr marL="0" indent="0">
              <a:buNone/>
            </a:pPr>
            <a:r>
              <a:rPr lang="en-US"/>
              <a:t>The movie begins with the death of King </a:t>
            </a:r>
            <a:r>
              <a:rPr lang="en-US" err="1"/>
              <a:t>T'Challa</a:t>
            </a:r>
            <a:r>
              <a:rPr lang="en-US"/>
              <a:t>, something which, </a:t>
            </a:r>
            <a:r>
              <a:rPr lang="en-US" i="1"/>
              <a:t>while actually the result of the unfortunate passing of Chadwick Boseman</a:t>
            </a:r>
            <a:r>
              <a:rPr lang="en-US"/>
              <a:t>, occurs in the film due to a technological failure. Shuri is unsuccessful in recreating the Heart-Shaped Herb despite the advanced technology at her disposal, resulting in </a:t>
            </a:r>
            <a:r>
              <a:rPr lang="en-US" err="1"/>
              <a:t>T'Challa</a:t>
            </a:r>
            <a:r>
              <a:rPr lang="en-US"/>
              <a:t> dying of an illness. </a:t>
            </a:r>
          </a:p>
          <a:p>
            <a:pPr marL="171450" indent="-171450">
              <a:buFont typeface="Calibri"/>
              <a:buChar char="-"/>
            </a:pPr>
            <a:r>
              <a:rPr lang="en-US"/>
              <a:t>This death has a large impact on Shuri, who, because of her failure, distances herself from Wakanda's culture.</a:t>
            </a:r>
          </a:p>
          <a:p>
            <a:pPr marL="171450" indent="-171450">
              <a:buFont typeface="Calibri"/>
              <a:buChar char="-"/>
            </a:pPr>
            <a:r>
              <a:rPr lang="en-US"/>
              <a:t>With the passing of the last black panther, Shuri is of the belief that only technological advancement will save Wakanda from its future conflicts.</a:t>
            </a:r>
          </a:p>
          <a:p>
            <a:pPr marL="171450" indent="-171450">
              <a:buFont typeface="Calibri"/>
              <a:buChar char="-"/>
            </a:pPr>
            <a:r>
              <a:rPr lang="en-US" i="1"/>
              <a:t>Chapter 8: Computer Reliability, 8.8 Computer Simulations, issues with producing the correct result because of limitations with validation? -&gt; Ultimately, systems cannot be used to their full extent without an expert there who can confirm the validity</a:t>
            </a:r>
          </a:p>
          <a:p>
            <a:pPr marL="171450" indent="-171450">
              <a:buFont typeface="Calibri"/>
              <a:buChar char="-"/>
            </a:pPr>
            <a:endParaRPr lang="en-US"/>
          </a:p>
          <a:p>
            <a:pPr marL="0" indent="0">
              <a:buNone/>
            </a:pPr>
            <a:r>
              <a:rPr lang="en-US"/>
              <a:t>The movie then highlights yet another failure of technology: despite Wakanda's best efforts to encourage technological collaboration, their hesitance in sharing </a:t>
            </a:r>
            <a:r>
              <a:rPr lang="en-US" err="1"/>
              <a:t>vibranium</a:t>
            </a:r>
            <a:r>
              <a:rPr lang="en-US"/>
              <a:t> prompts the French government to send mercenaries to seize those resources. These mercenaries fail, and the international tensions between Wakanda and the rest of the world continue to increase. </a:t>
            </a:r>
          </a:p>
          <a:p>
            <a:pPr marL="171450" indent="-171450">
              <a:buFont typeface="Calibri"/>
              <a:buChar char="-"/>
            </a:pPr>
            <a:r>
              <a:rPr lang="en-US" i="1"/>
              <a:t>This tension once again highlights an internal struggle occurring in Wakanda throughout this film: How does </a:t>
            </a:r>
            <a:r>
              <a:rPr lang="en-US" i="1" err="1"/>
              <a:t>Wakandan</a:t>
            </a:r>
            <a:r>
              <a:rPr lang="en-US" i="1"/>
              <a:t> technology intersect with its culture?</a:t>
            </a:r>
          </a:p>
          <a:p>
            <a:pPr marL="171450" indent="-171450">
              <a:buFont typeface="Calibri"/>
              <a:buChar char="-"/>
            </a:pPr>
            <a:r>
              <a:rPr lang="en-US" i="1"/>
              <a:t>Some, like Shuri, believe technological advancement and collaboration is the future of Wakanda.</a:t>
            </a:r>
          </a:p>
          <a:p>
            <a:pPr marL="171450" indent="-171450">
              <a:buFont typeface="Calibri"/>
              <a:buChar char="-"/>
            </a:pPr>
            <a:r>
              <a:rPr lang="en-US" i="1"/>
              <a:t>Others still believe </a:t>
            </a:r>
            <a:r>
              <a:rPr lang="en-US" i="1" err="1"/>
              <a:t>Wakandan</a:t>
            </a:r>
            <a:r>
              <a:rPr lang="en-US" i="1"/>
              <a:t> culture states they must remain isolated, and protect their resources from the outside world.</a:t>
            </a:r>
          </a:p>
          <a:p>
            <a:pPr marL="171450" indent="-171450">
              <a:buFont typeface="Calibri"/>
              <a:buChar char="-"/>
            </a:pPr>
            <a:r>
              <a:rPr lang="en-US" i="1"/>
              <a:t>Queen Ramonda is stuck in the midst of this debate, unable to fully finalize the plan her son </a:t>
            </a:r>
            <a:r>
              <a:rPr lang="en-US" i="1" err="1"/>
              <a:t>T'Challa</a:t>
            </a:r>
            <a:r>
              <a:rPr lang="en-US" i="1"/>
              <a:t> had to open Wakanda </a:t>
            </a:r>
          </a:p>
          <a:p>
            <a:pPr marL="171450" indent="-171450">
              <a:buFont typeface="Calibri"/>
              <a:buChar char="-"/>
            </a:pPr>
            <a:r>
              <a:rPr lang="en-US" i="1"/>
              <a:t>Chapter 4: Vibranium is Wakanda's by property law: but what else protects it? And what happens IF </a:t>
            </a:r>
            <a:r>
              <a:rPr lang="en-US" i="1" err="1"/>
              <a:t>vibranium</a:t>
            </a:r>
            <a:r>
              <a:rPr lang="en-US" i="1"/>
              <a:t> is acquired outside of Wakanda? In addition, does Wakanda, knowing </a:t>
            </a:r>
            <a:r>
              <a:rPr lang="en-US" i="1" err="1"/>
              <a:t>vibranium</a:t>
            </a:r>
            <a:r>
              <a:rPr lang="en-US" i="1"/>
              <a:t> is both very powerful but can also save and improve lives, have an obligation to share it with the rest of the world?</a:t>
            </a:r>
          </a:p>
          <a:p>
            <a:pPr marL="0" indent="0">
              <a:buNone/>
            </a:pPr>
            <a:endParaRPr lang="en-US"/>
          </a:p>
          <a:p>
            <a:pPr marL="0" indent="0">
              <a:buNone/>
            </a:pPr>
            <a:r>
              <a:rPr lang="en-US"/>
              <a:t>In the wake of the decision by Wakanda to continue restricting </a:t>
            </a:r>
            <a:r>
              <a:rPr lang="en-US" err="1"/>
              <a:t>vibranium</a:t>
            </a:r>
            <a:r>
              <a:rPr lang="en-US"/>
              <a:t>, we the viewer are then shown yet another technological failure. Despite the wishes of Wakanda, the U.S. Navy Seals and CIA have gotten their hands on a </a:t>
            </a:r>
            <a:r>
              <a:rPr lang="en-US" err="1"/>
              <a:t>vibranium</a:t>
            </a:r>
            <a:r>
              <a:rPr lang="en-US"/>
              <a:t> detector: a piece of technology thought to be impossible to create. They then use this machine to search for </a:t>
            </a:r>
            <a:r>
              <a:rPr lang="en-US" err="1"/>
              <a:t>vibranium</a:t>
            </a:r>
            <a:r>
              <a:rPr lang="en-US"/>
              <a:t> outside the territory of Wakanda in the Atlantic ocean for their own gain. </a:t>
            </a:r>
          </a:p>
          <a:p>
            <a:pPr marL="0" indent="0">
              <a:buNone/>
            </a:pPr>
            <a:r>
              <a:rPr lang="en-US"/>
              <a:t>This usage of this technology, a machine that was originally made for research purposes, reveals the existence of </a:t>
            </a:r>
            <a:r>
              <a:rPr lang="en-US" err="1"/>
              <a:t>Talokan</a:t>
            </a:r>
            <a:r>
              <a:rPr lang="en-US"/>
              <a:t> and kickstarts the primary conflict. </a:t>
            </a:r>
          </a:p>
          <a:p>
            <a:pPr marL="171450" indent="-171450">
              <a:buFont typeface="Calibri"/>
              <a:buChar char="-"/>
            </a:pPr>
            <a:r>
              <a:rPr lang="en-US" i="1"/>
              <a:t>It also highlights one of the core topics talked about in the book and this class: Regardless of what the original intent of technology is, if not kept accountable, those same technologies can be used for bad</a:t>
            </a:r>
          </a:p>
          <a:p>
            <a:pPr marL="171450" indent="-171450">
              <a:buFont typeface="Calibri"/>
              <a:buChar char="-"/>
            </a:pPr>
            <a:r>
              <a:rPr lang="en-US" i="1"/>
              <a:t>Chapter 7?</a:t>
            </a:r>
          </a:p>
          <a:p>
            <a:pPr marL="0" indent="0">
              <a:buNone/>
            </a:pPr>
            <a:endParaRPr lang="en-US"/>
          </a:p>
          <a:p>
            <a:pPr marL="0" indent="0">
              <a:buNone/>
            </a:pPr>
            <a:r>
              <a:rPr lang="en-US"/>
              <a:t>Through this conflict, key issues about technology, resources, and who gets to make decisions that may impact others arise:</a:t>
            </a:r>
          </a:p>
          <a:p>
            <a:pPr marL="171450" indent="-171450">
              <a:buFont typeface="Calibri"/>
              <a:buChar char="-"/>
            </a:pPr>
            <a:r>
              <a:rPr lang="en-US" err="1"/>
              <a:t>Namor</a:t>
            </a:r>
            <a:r>
              <a:rPr lang="en-US"/>
              <a:t>, the King of </a:t>
            </a:r>
            <a:r>
              <a:rPr lang="en-US" err="1"/>
              <a:t>Talokan</a:t>
            </a:r>
            <a:r>
              <a:rPr lang="en-US"/>
              <a:t>, resents the </a:t>
            </a:r>
            <a:r>
              <a:rPr lang="en-US" err="1"/>
              <a:t>Wakandans</a:t>
            </a:r>
            <a:r>
              <a:rPr lang="en-US"/>
              <a:t> for telling the rest of the world about </a:t>
            </a:r>
            <a:r>
              <a:rPr lang="en-US" err="1"/>
              <a:t>vibranium</a:t>
            </a:r>
            <a:r>
              <a:rPr lang="en-US"/>
              <a:t>. As a powerful technology, </a:t>
            </a:r>
            <a:r>
              <a:rPr lang="en-US" err="1"/>
              <a:t>Namor</a:t>
            </a:r>
            <a:r>
              <a:rPr lang="en-US"/>
              <a:t> believes it should only be known about and used by a select few. </a:t>
            </a:r>
            <a:r>
              <a:rPr lang="en-US" i="1"/>
              <a:t>(Something that is in direct opposition to King </a:t>
            </a:r>
            <a:r>
              <a:rPr lang="en-US" i="1" err="1"/>
              <a:t>T'Challa's</a:t>
            </a:r>
            <a:r>
              <a:rPr lang="en-US" i="1"/>
              <a:t> wishes, who believed technology should be shared for the betterment of society)</a:t>
            </a:r>
          </a:p>
          <a:p>
            <a:pPr marL="171450" indent="-171450">
              <a:buFont typeface="Calibri"/>
              <a:buChar char="-"/>
            </a:pPr>
            <a:r>
              <a:rPr lang="en-US" err="1"/>
              <a:t>Namor</a:t>
            </a:r>
            <a:r>
              <a:rPr lang="en-US"/>
              <a:t> makes an ultimatum with Wakanda, demanding the scientist who created the machine to be delivered to </a:t>
            </a:r>
            <a:r>
              <a:rPr lang="en-US" err="1"/>
              <a:t>Talokan</a:t>
            </a:r>
            <a:r>
              <a:rPr lang="en-US"/>
              <a:t> to be killed, or be subject to war.</a:t>
            </a:r>
          </a:p>
          <a:p>
            <a:pPr marL="171450" indent="-171450">
              <a:buFont typeface="Calibri"/>
              <a:buChar char="-"/>
            </a:pPr>
            <a:r>
              <a:rPr lang="en-US"/>
              <a:t>When Queen Ramonda, Shuri, and Okoye fail to produce Riri Williams, the creator of the </a:t>
            </a:r>
            <a:r>
              <a:rPr lang="en-US" err="1"/>
              <a:t>vibranium</a:t>
            </a:r>
            <a:r>
              <a:rPr lang="en-US"/>
              <a:t> detection machine, </a:t>
            </a:r>
            <a:r>
              <a:rPr lang="en-US" err="1"/>
              <a:t>Namor</a:t>
            </a:r>
            <a:r>
              <a:rPr lang="en-US"/>
              <a:t> and </a:t>
            </a:r>
            <a:r>
              <a:rPr lang="en-US" err="1"/>
              <a:t>Talokan</a:t>
            </a:r>
            <a:r>
              <a:rPr lang="en-US"/>
              <a:t> attack Wakanda. In a show of technological and physical dominance, the technological capabilities of Wakanda (something Shuri and the viewer have put upmost stock in) fail to hold off the </a:t>
            </a:r>
            <a:r>
              <a:rPr lang="en-US" err="1"/>
              <a:t>Talokanils</a:t>
            </a:r>
            <a:r>
              <a:rPr lang="en-US"/>
              <a:t>, who end up killing Queen Ramonda through use of water-based explosives. </a:t>
            </a:r>
          </a:p>
          <a:p>
            <a:pPr marL="0" indent="0">
              <a:buNone/>
            </a:pPr>
            <a:endParaRPr lang="en-US"/>
          </a:p>
          <a:p>
            <a:pPr marL="0" indent="0">
              <a:buNone/>
            </a:pPr>
            <a:r>
              <a:rPr lang="en-US"/>
              <a:t>In preparation for the final conflict, Shuri then demonstrates a series of technological successes. </a:t>
            </a:r>
          </a:p>
          <a:p>
            <a:pPr marL="171450" indent="-171450">
              <a:buFont typeface="Calibri"/>
              <a:buChar char="-"/>
            </a:pPr>
            <a:r>
              <a:rPr lang="en-US"/>
              <a:t>She is able to recreate the Heart-Shaped Flower, </a:t>
            </a:r>
          </a:p>
          <a:p>
            <a:pPr marL="171450" indent="-171450">
              <a:buFont typeface="Calibri"/>
              <a:buChar char="-"/>
            </a:pPr>
            <a:r>
              <a:rPr lang="en-US"/>
              <a:t>Finalize the Blue Angel Suits which greatly advance the capabilities of the Dora </a:t>
            </a:r>
            <a:r>
              <a:rPr lang="en-US" err="1"/>
              <a:t>Milaje</a:t>
            </a:r>
            <a:r>
              <a:rPr lang="en-US"/>
              <a:t>, </a:t>
            </a:r>
          </a:p>
          <a:p>
            <a:pPr marL="171450" indent="-171450">
              <a:buFont typeface="Calibri"/>
              <a:buChar char="-"/>
            </a:pPr>
            <a:r>
              <a:rPr lang="en-US"/>
              <a:t>Modify the </a:t>
            </a:r>
            <a:r>
              <a:rPr lang="en-US" err="1"/>
              <a:t>vibranium</a:t>
            </a:r>
            <a:r>
              <a:rPr lang="en-US"/>
              <a:t> detector alongside Riri Williams to turn it into a weapon, </a:t>
            </a:r>
          </a:p>
          <a:p>
            <a:pPr marL="171450" indent="-171450">
              <a:buFont typeface="Calibri"/>
              <a:buChar char="-"/>
            </a:pPr>
            <a:r>
              <a:rPr lang="en-US"/>
              <a:t>Creates weapon to defeat </a:t>
            </a:r>
            <a:r>
              <a:rPr lang="en-US" err="1"/>
              <a:t>Namor</a:t>
            </a:r>
            <a:r>
              <a:rPr lang="en-US"/>
              <a:t>, </a:t>
            </a:r>
          </a:p>
          <a:p>
            <a:pPr marL="171450" indent="-171450">
              <a:buFont typeface="Calibri"/>
              <a:buChar char="-"/>
            </a:pPr>
            <a:r>
              <a:rPr lang="en-US"/>
              <a:t>Assists Riri in finishing the </a:t>
            </a:r>
            <a:r>
              <a:rPr lang="en-US" err="1"/>
              <a:t>Ironheart</a:t>
            </a:r>
            <a:r>
              <a:rPr lang="en-US"/>
              <a:t> suit. </a:t>
            </a:r>
          </a:p>
          <a:p>
            <a:pPr marL="171450" indent="-171450">
              <a:buFont typeface="Calibri"/>
              <a:buChar char="-"/>
            </a:pPr>
            <a:r>
              <a:rPr lang="en-US"/>
              <a:t>Through this combination of technological advancements, as well as Shuri accepting the importance of </a:t>
            </a:r>
            <a:r>
              <a:rPr lang="en-US" err="1"/>
              <a:t>Wakandan</a:t>
            </a:r>
            <a:r>
              <a:rPr lang="en-US"/>
              <a:t> culture alongside technology, Wakanda is successful in defeating </a:t>
            </a:r>
            <a:r>
              <a:rPr lang="en-US" err="1"/>
              <a:t>Talokan</a:t>
            </a:r>
            <a:r>
              <a:rPr lang="en-US"/>
              <a:t>. </a:t>
            </a:r>
          </a:p>
          <a:p>
            <a:pPr marL="0" indent="0">
              <a:buNone/>
            </a:pPr>
            <a:endParaRPr lang="en-US"/>
          </a:p>
          <a:p>
            <a:pPr marL="0" indent="0">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f9262ee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f9262ee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A list of some of the key computing technologies in Wakanda Forever that intersect with the plot points. </a:t>
            </a:r>
          </a:p>
          <a:p>
            <a:pPr marL="0" indent="0">
              <a:buNone/>
            </a:pPr>
            <a:r>
              <a:rPr lang="en-US"/>
              <a:t>Some are based off of real technologies, others aren't. </a:t>
            </a:r>
          </a:p>
          <a:p>
            <a:pPr marL="0" indent="0">
              <a:buNone/>
            </a:pPr>
            <a:r>
              <a:rPr lang="en-US"/>
              <a:t>However, a key point to take away from some of these technologies is how they reflect </a:t>
            </a:r>
            <a:r>
              <a:rPr lang="en-US" err="1"/>
              <a:t>Wakandan</a:t>
            </a:r>
            <a:r>
              <a:rPr lang="en-US"/>
              <a:t> culture: both in their basis and design </a:t>
            </a:r>
          </a:p>
          <a:p>
            <a:pPr marL="0" indent="0">
              <a:buNone/>
            </a:pPr>
            <a:endParaRPr lang="en-US"/>
          </a:p>
          <a:p>
            <a:pPr marL="171450" indent="-171450">
              <a:buFont typeface="Calibri"/>
              <a:buChar char="-"/>
            </a:pPr>
            <a:r>
              <a:rPr lang="en-US" i="1"/>
              <a:t>The </a:t>
            </a:r>
            <a:r>
              <a:rPr lang="en-US" i="1" err="1"/>
              <a:t>Kimoyo</a:t>
            </a:r>
            <a:r>
              <a:rPr lang="en-US" i="1"/>
              <a:t> beads are very powerful, having the capability to function as a communication method, as well as perform a number of tasks such as acting a keycard, a shield, a defoliator in one scene. But their design is very different than most high tech gadgets we see.</a:t>
            </a:r>
          </a:p>
          <a:p>
            <a:pPr marL="171450" indent="-171450">
              <a:buFont typeface="Calibri"/>
              <a:buChar char="-"/>
            </a:pPr>
            <a:r>
              <a:rPr lang="en-US" i="1"/>
              <a:t>Similarly, two different types of exosuits are seen in the film. One, the Iron Heart suit, is very similar to the Iron Man suit. The Midnight Angels suits, though, being </a:t>
            </a:r>
            <a:r>
              <a:rPr lang="en-US" i="1" err="1"/>
              <a:t>Wakandan</a:t>
            </a:r>
            <a:r>
              <a:rPr lang="en-US" i="1"/>
              <a:t>, are drastically different in their usage and look.</a:t>
            </a:r>
          </a:p>
          <a:p>
            <a:pPr marL="171450" indent="-171450">
              <a:buFont typeface="Calibri"/>
              <a:buChar char="-"/>
            </a:pPr>
            <a:r>
              <a:rPr lang="en-US" i="1"/>
              <a:t>And both the augmented reality displays and Griot were also made with </a:t>
            </a:r>
            <a:r>
              <a:rPr lang="en-US" i="1" err="1"/>
              <a:t>Wakandan</a:t>
            </a:r>
            <a:r>
              <a:rPr lang="en-US" i="1"/>
              <a:t> culture in mind for their design</a:t>
            </a:r>
          </a:p>
          <a:p>
            <a:pPr marL="0" indent="0">
              <a:buNone/>
            </a:pPr>
            <a:endParaRPr lang="en-US" i="1"/>
          </a:p>
          <a:p>
            <a:pPr marL="0" indent="0">
              <a:buNone/>
            </a:pPr>
            <a:endParaRPr lang="en-US" i="1"/>
          </a:p>
          <a:p>
            <a:pPr marL="0" indent="0">
              <a:buNone/>
            </a:pPr>
            <a:r>
              <a:rPr lang="en-US" i="1"/>
              <a:t>Modern mineral detectors</a:t>
            </a:r>
          </a:p>
          <a:p>
            <a:pPr marL="0" indent="0">
              <a:buNone/>
            </a:pPr>
            <a:r>
              <a:rPr lang="en-US" i="1"/>
              <a:t>No direct real-life tie to </a:t>
            </a:r>
            <a:r>
              <a:rPr lang="en-US" i="1" err="1"/>
              <a:t>Kimoyo</a:t>
            </a:r>
            <a:r>
              <a:rPr lang="en-US" i="1"/>
              <a:t> Beads (they just do too much)</a:t>
            </a:r>
          </a:p>
          <a:p>
            <a:pPr marL="0" indent="0">
              <a:buNone/>
            </a:pPr>
            <a:r>
              <a:rPr lang="en-US" i="1"/>
              <a:t>Soft exosuits meant to reduce physical stress on the body: </a:t>
            </a:r>
            <a:r>
              <a:rPr lang="en-US" i="1">
                <a:hlinkClick r:id="rId3"/>
              </a:rPr>
              <a:t>Soft Exosuits | Harvard Biodesign Lab</a:t>
            </a:r>
            <a:endParaRPr lang="en-US" i="1"/>
          </a:p>
          <a:p>
            <a:pPr marL="0" indent="0">
              <a:buNone/>
            </a:pPr>
            <a:r>
              <a:rPr lang="en-US" i="1"/>
              <a:t>Augmented reality displays: VR Headsets, Apple Vision</a:t>
            </a:r>
          </a:p>
          <a:p>
            <a:pPr marL="0" indent="0">
              <a:buNone/>
            </a:pPr>
            <a:r>
              <a:rPr lang="en-US" i="1"/>
              <a:t>AI Assistants: Siri, Alexa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Our first conclusion: As a major theme in the movie and echoed by the director and individuals working on the film: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t>One of the interesting dichotomies the film presents is how residents of Wakanda view technology and technological advances.</a:t>
            </a:r>
          </a:p>
          <a:p>
            <a:pPr marL="0" indent="0">
              <a:buNone/>
            </a:pPr>
            <a:endParaRPr lang="en-US"/>
          </a:p>
          <a:p>
            <a:pPr marL="0" indent="0">
              <a:buNone/>
            </a:pPr>
            <a:r>
              <a:rPr lang="en-US"/>
              <a:t>Newer technologies offer quality of life improvements and enhance productivity/efficiency:</a:t>
            </a:r>
          </a:p>
          <a:p>
            <a:pPr marL="0" indent="0">
              <a:buNone/>
            </a:pPr>
            <a:r>
              <a:rPr lang="en-US"/>
              <a:t>    - Vibranium energy daggers are easier to conceal and just as deadly as </a:t>
            </a:r>
            <a:r>
              <a:rPr lang="en-US" err="1"/>
              <a:t>vibranium</a:t>
            </a:r>
            <a:r>
              <a:rPr lang="en-US"/>
              <a:t> spears</a:t>
            </a:r>
          </a:p>
          <a:p>
            <a:pPr marL="0" indent="0">
              <a:buNone/>
            </a:pPr>
            <a:r>
              <a:rPr lang="en-US"/>
              <a:t>    - Midnight angel suits offer better protection, analytics, and flight capabilities</a:t>
            </a:r>
          </a:p>
          <a:p>
            <a:pPr marL="0" indent="0">
              <a:buNone/>
            </a:pPr>
            <a:r>
              <a:rPr lang="en-US"/>
              <a:t>Yet Okoye does not want to use the new daggers and suits because the Dora </a:t>
            </a:r>
            <a:r>
              <a:rPr lang="en-US" err="1"/>
              <a:t>Milaje</a:t>
            </a:r>
            <a:r>
              <a:rPr lang="en-US"/>
              <a:t> have been using their traditional spears and armor for centuries. She fund</a:t>
            </a:r>
          </a:p>
          <a:p>
            <a:pPr marL="0" indent="0">
              <a:buNone/>
            </a:pPr>
            <a:r>
              <a:rPr lang="en-US"/>
              <a:t>- Throughout the movie, Shuri buries herself in creating new technologies to cope with the loss of her brother – instead of engaging herself with the cultural customs that her mom encourages (burning the funeral robes)</a:t>
            </a:r>
          </a:p>
          <a:p>
            <a:pPr marL="0" indent="0">
              <a:buNone/>
            </a:pPr>
            <a:r>
              <a:rPr lang="en-US"/>
              <a:t>- By the end of the move, we see that Shuri continues to improve the capabilities of the Black Panther through technology but also relying on the heart-shaped herb for power, ultimately showing that technology and culture can coexist</a:t>
            </a:r>
          </a:p>
        </p:txBody>
      </p:sp>
    </p:spTree>
    <p:extLst>
      <p:ext uri="{BB962C8B-B14F-4D97-AF65-F5344CB8AC3E}">
        <p14:creationId xmlns:p14="http://schemas.microsoft.com/office/powerpoint/2010/main" val="194898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While advancements in technology can help spread cultural ideas, people can become reliant on certain technologies and less engaged in cultural traditions [5]</a:t>
            </a:r>
          </a:p>
          <a:p>
            <a:pPr marL="158750" indent="0">
              <a:buNone/>
            </a:pPr>
            <a:r>
              <a:rPr lang="en-US"/>
              <a:t>    - For example, advancements in medical technology can convince people to forsake more traditional forms of medicine</a:t>
            </a:r>
          </a:p>
          <a:p>
            <a:pPr marL="158750" indent="0">
              <a:buNone/>
            </a:pPr>
            <a:r>
              <a:rPr lang="en-US"/>
              <a:t>- </a:t>
            </a:r>
            <a:r>
              <a:rPr lang="en-US" err="1"/>
              <a:t>Aworis</a:t>
            </a:r>
            <a:r>
              <a:rPr lang="en-US"/>
              <a:t> starting modernizing in a similar fashion to Western modernization [6]:</a:t>
            </a:r>
          </a:p>
          <a:p>
            <a:pPr marL="158750" indent="0">
              <a:buNone/>
            </a:pPr>
            <a:r>
              <a:rPr lang="en-US"/>
              <a:t>    - Many farmers and fishermen began working in factories</a:t>
            </a:r>
          </a:p>
          <a:p>
            <a:pPr marL="158750" indent="0">
              <a:buNone/>
            </a:pPr>
            <a:r>
              <a:rPr lang="en-US"/>
              <a:t>    - Opened more schools and provided a Western style education (facilitated by computing devices to help teach</a:t>
            </a:r>
          </a:p>
          <a:p>
            <a:pPr marL="158750" indent="0">
              <a:buNone/>
            </a:pPr>
            <a:r>
              <a:rPr lang="en-US"/>
              <a:t>- Survey was conducted with </a:t>
            </a:r>
            <a:r>
              <a:rPr lang="en-US" err="1"/>
              <a:t>Aworis</a:t>
            </a:r>
            <a:r>
              <a:rPr lang="en-US"/>
              <a:t> adults (20 years or older) [6]</a:t>
            </a:r>
          </a:p>
          <a:p>
            <a:pPr marL="158750" indent="0">
              <a:buNone/>
            </a:pPr>
            <a:r>
              <a:rPr lang="en-US"/>
              <a:t>- For each of the questions the participants were given a choice of Yes, No, I Don't Know [6]</a:t>
            </a:r>
          </a:p>
          <a:p>
            <a:pPr marL="158750" indent="0">
              <a:buNone/>
            </a:pPr>
            <a:r>
              <a:rPr lang="en-US"/>
              <a:t>    - </a:t>
            </a:r>
            <a:r>
              <a:rPr lang="en-US" err="1"/>
              <a:t>Aworis</a:t>
            </a:r>
            <a:r>
              <a:rPr lang="en-US"/>
              <a:t> youth no longer interested in cultural values: 53% Yes, 9% IDK, and 38% No</a:t>
            </a:r>
          </a:p>
          <a:p>
            <a:pPr marL="158750" indent="0">
              <a:buNone/>
            </a:pPr>
            <a:r>
              <a:rPr lang="en-US"/>
              <a:t>    - Cultural values have eroded: 59% Yes, 7% IDK, 34% No</a:t>
            </a:r>
          </a:p>
          <a:p>
            <a:pPr marL="158750" indent="0">
              <a:buNone/>
            </a:pPr>
            <a:r>
              <a:rPr lang="en-US"/>
              <a:t>    - Culture is not safe from further erosion: 43% Yes, 19% IDK, 38% NO</a:t>
            </a:r>
          </a:p>
          <a:p>
            <a:pPr marL="158750" indent="0">
              <a:buNone/>
            </a:pPr>
            <a:endParaRPr lang="en-US"/>
          </a:p>
          <a:p>
            <a:pPr marL="158750" indent="0">
              <a:buNone/>
            </a:pPr>
            <a:r>
              <a:rPr lang="en-US"/>
              <a:t>[8]</a:t>
            </a:r>
          </a:p>
          <a:p>
            <a:pPr marL="330200" indent="-171450">
              <a:buFont typeface="Calibri"/>
              <a:buChar char="-"/>
            </a:pPr>
            <a:r>
              <a:rPr lang="en-US"/>
              <a:t>Although globalization is related to how technological advancements have allowed for more interlinked business and trade, it has been noted that it leads to more homogenized cultures. This is because as national and regional boundaries are decreased, people become more willing and likely to go beyond these boundaries. As multicultural/multinational interactions increase, the sameness of unique identities increases with it.</a:t>
            </a:r>
          </a:p>
          <a:p>
            <a:pPr marL="158750" indent="0">
              <a:buNone/>
            </a:pPr>
            <a:r>
              <a:rPr lang="en-US"/>
              <a:t>Globalization's Cultural Consequences on JSTOR</a:t>
            </a:r>
          </a:p>
          <a:p>
            <a:pPr marL="330200" indent="-171450">
              <a:buFont typeface="Calibri"/>
              <a:buChar char="-"/>
            </a:pPr>
            <a:r>
              <a:rPr lang="en-US"/>
              <a:t>Global culture follows the global economy. </a:t>
            </a:r>
          </a:p>
          <a:p>
            <a:pPr marL="330200" indent="-171450">
              <a:buFont typeface="Calibri"/>
              <a:buChar char="-"/>
            </a:pPr>
            <a:r>
              <a:rPr lang="en-US"/>
              <a:t>Ties back to the 'winner-takes-all' thing in the book: The prevalence of the internet allows the top performers to receive a disproportionate share of the rewards (something the book actually notes is seen a lot in the arts and entertainment already). If the "top-performer" is specific cultural traits, then they'll become the normal and other cultures will fade away.</a:t>
            </a:r>
          </a:p>
          <a:p>
            <a:pPr marL="158750" indent="0">
              <a:buNone/>
            </a:pPr>
            <a:endParaRPr lang="en-US"/>
          </a:p>
        </p:txBody>
      </p:sp>
    </p:spTree>
    <p:extLst>
      <p:ext uri="{BB962C8B-B14F-4D97-AF65-F5344CB8AC3E}">
        <p14:creationId xmlns:p14="http://schemas.microsoft.com/office/powerpoint/2010/main" val="289985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Calibri"/>
              <a:buChar char="-"/>
            </a:pPr>
            <a:r>
              <a:rPr lang="en-US"/>
              <a:t>Technology shapes our culture, and likewise culture adapts and evolves around new technologies</a:t>
            </a:r>
          </a:p>
          <a:p>
            <a:pPr>
              <a:buFont typeface="Calibri"/>
              <a:buChar char="-"/>
            </a:pPr>
            <a:r>
              <a:rPr lang="en-US"/>
              <a:t>An example would be how the invention of the automobile had impacted life in America</a:t>
            </a:r>
          </a:p>
          <a:p>
            <a:pPr>
              <a:buFont typeface="Calibri"/>
              <a:buChar char="-"/>
            </a:pPr>
            <a:r>
              <a:rPr lang="en-US"/>
              <a:t>Our societies today are based around cars, for example in 2021 it was reported that 76% of Americans use a car to commute to work everyday</a:t>
            </a:r>
          </a:p>
          <a:p>
            <a:pPr>
              <a:buFont typeface="Calibri"/>
              <a:buChar char="-"/>
            </a:pPr>
            <a:r>
              <a:rPr lang="en-US"/>
              <a:t>In fact, the US has the most car usage in terms of daily commute</a:t>
            </a:r>
          </a:p>
          <a:p>
            <a:pPr>
              <a:buFont typeface="Calibri"/>
              <a:buChar char="-"/>
            </a:pPr>
            <a:r>
              <a:rPr lang="en-US"/>
              <a:t>Around the time the automobile was invented, the suburban population had doubled to 74 million in the following 20 years</a:t>
            </a:r>
          </a:p>
          <a:p>
            <a:pPr>
              <a:buFont typeface="Calibri"/>
              <a:buChar char="-"/>
            </a:pPr>
            <a:r>
              <a:rPr lang="en-US"/>
              <a:t>There are over 3,000 threatened and endangered languages</a:t>
            </a:r>
          </a:p>
          <a:p>
            <a:pPr>
              <a:buFont typeface="Calibri"/>
              <a:buChar char="-"/>
            </a:pPr>
            <a:r>
              <a:rPr lang="en-US"/>
              <a:t>Language is a crucial part of local culture and how we express ourselves, so preserving less spoken languages helps preserve culture</a:t>
            </a:r>
          </a:p>
          <a:p>
            <a:pPr>
              <a:buFont typeface="Calibri"/>
              <a:buChar char="-"/>
            </a:pPr>
            <a:r>
              <a:rPr lang="en-US"/>
              <a:t>Research organizations like the Living Tongues Institute for Endangered Languages, and even apps such as Duolingo, have allowed technology and specifically the internet to aid in documenting, protecting, and promoting languages</a:t>
            </a:r>
          </a:p>
          <a:p>
            <a:pPr>
              <a:buNone/>
            </a:pPr>
            <a:endParaRPr lang="en-US"/>
          </a:p>
        </p:txBody>
      </p:sp>
    </p:spTree>
    <p:extLst>
      <p:ext uri="{BB962C8B-B14F-4D97-AF65-F5344CB8AC3E}">
        <p14:creationId xmlns:p14="http://schemas.microsoft.com/office/powerpoint/2010/main" val="329539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Director Ryan Coogler notes that the main takeaway for the audience is that </a:t>
            </a:r>
            <a:r>
              <a:rPr lang="en-US" err="1"/>
              <a:t>vibranium</a:t>
            </a:r>
            <a:r>
              <a:rPr lang="en-US"/>
              <a:t> is extremely powerful. </a:t>
            </a:r>
          </a:p>
          <a:p>
            <a:pPr>
              <a:buFont typeface="Calibri"/>
              <a:buChar char="-"/>
            </a:pPr>
            <a:r>
              <a:rPr lang="en-US"/>
              <a:t>This puts Wakanda in a unique position where they have an absolute advantage over other countries in both their natural resources and technology. </a:t>
            </a:r>
          </a:p>
          <a:p>
            <a:pPr>
              <a:buFont typeface="Calibri"/>
              <a:buChar char="-"/>
            </a:pPr>
            <a:r>
              <a:rPr lang="en-US"/>
              <a:t>It also has allowed </a:t>
            </a:r>
            <a:r>
              <a:rPr lang="en-US" err="1"/>
              <a:t>Wakandan</a:t>
            </a:r>
            <a:r>
              <a:rPr lang="en-US"/>
              <a:t> culture to develop into a very futuristic form: Afrofuturism, something that takes existing African culture and history and imagines how having such resources may have influenced the development compared to existing countries and cultures</a:t>
            </a:r>
          </a:p>
          <a:p>
            <a:pPr>
              <a:buNone/>
            </a:pPr>
            <a:endParaRPr lang="en-US"/>
          </a:p>
          <a:p>
            <a:pPr>
              <a:buNone/>
            </a:pPr>
            <a:r>
              <a:rPr lang="en-US"/>
              <a:t>Perception, a company contracted by the director, wanted to consider how </a:t>
            </a:r>
            <a:r>
              <a:rPr lang="en-US" err="1"/>
              <a:t>Wakandan</a:t>
            </a:r>
            <a:r>
              <a:rPr lang="en-US"/>
              <a:t> lore and culture would affect their technology</a:t>
            </a:r>
          </a:p>
          <a:p>
            <a:pPr>
              <a:buFont typeface="Calibri"/>
              <a:buChar char="-"/>
            </a:pPr>
            <a:r>
              <a:rPr lang="en-US"/>
              <a:t>This became a driving factor behind the colors and look of most of the visual effects in the film</a:t>
            </a:r>
          </a:p>
          <a:p>
            <a:pPr>
              <a:buNone/>
            </a:pPr>
            <a:endParaRPr lang="en-US"/>
          </a:p>
          <a:p>
            <a:pPr>
              <a:buNone/>
            </a:pPr>
            <a:r>
              <a:rPr lang="en-US"/>
              <a:t>Production Designer Hannah Beachler considered how the </a:t>
            </a:r>
            <a:r>
              <a:rPr lang="en-US" err="1"/>
              <a:t>Talokans</a:t>
            </a:r>
            <a:r>
              <a:rPr lang="en-US"/>
              <a:t> evolved after relocating underwater and the types materials they would use to build elements of their city</a:t>
            </a:r>
          </a:p>
          <a:p>
            <a:pPr>
              <a:buFont typeface="Calibri"/>
              <a:buChar char="-"/>
            </a:pPr>
            <a:r>
              <a:rPr lang="en-US"/>
              <a:t>Similar to the discussion of Afrofuturism: How do we develop a society and culture that is very unique to the fictional world yet has very real roots. And how do we do so in a way that honors those roots</a:t>
            </a:r>
          </a:p>
          <a:p>
            <a:pPr>
              <a:buFont typeface="Calibri"/>
              <a:buChar char="-"/>
            </a:pPr>
            <a:endParaRPr lang="en-US"/>
          </a:p>
          <a:p>
            <a:pPr marL="158750" indent="0">
              <a:buNone/>
            </a:pPr>
            <a:r>
              <a:rPr lang="en-US"/>
              <a:t>Costume Designer Ruth E Carter:</a:t>
            </a:r>
          </a:p>
          <a:p>
            <a:pPr>
              <a:buFont typeface="Calibri"/>
              <a:buChar char="-"/>
            </a:pPr>
            <a:r>
              <a:rPr lang="en-US"/>
              <a:t>She and perception came up with some sort of iridescent paint to use for costumes that would change color depending on how the light hit it</a:t>
            </a:r>
          </a:p>
          <a:p>
            <a:pPr>
              <a:buFont typeface="Calibri"/>
              <a:buChar char="-"/>
            </a:pPr>
            <a:r>
              <a:rPr lang="en-US"/>
              <a:t>Took inspiration of designs from different African countries for the midnight Angel suits</a:t>
            </a:r>
          </a:p>
          <a:p>
            <a:pPr>
              <a:buFont typeface="Calibri"/>
              <a:buChar char="-"/>
            </a:pPr>
            <a:r>
              <a:rPr lang="en-US"/>
              <a:t>Fun fact: She won an Oscar for best costume design for her vision of Afro-futurism</a:t>
            </a:r>
          </a:p>
        </p:txBody>
      </p:sp>
    </p:spTree>
    <p:extLst>
      <p:ext uri="{BB962C8B-B14F-4D97-AF65-F5344CB8AC3E}">
        <p14:creationId xmlns:p14="http://schemas.microsoft.com/office/powerpoint/2010/main" val="2119892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0" name="Google Shape;10;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1920750" y="1634425"/>
            <a:ext cx="5302500" cy="1116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7200"/>
              <a:buNone/>
              <a:defRPr sz="7200">
                <a:solidFill>
                  <a:schemeClr val="lt1"/>
                </a:solidFill>
              </a:defRPr>
            </a:lvl2pPr>
            <a:lvl3pPr lvl="2" algn="ctr">
              <a:spcBef>
                <a:spcPts val="0"/>
              </a:spcBef>
              <a:spcAft>
                <a:spcPts val="0"/>
              </a:spcAft>
              <a:buClr>
                <a:schemeClr val="lt1"/>
              </a:buClr>
              <a:buSzPts val="7200"/>
              <a:buNone/>
              <a:defRPr sz="7200">
                <a:solidFill>
                  <a:schemeClr val="lt1"/>
                </a:solidFill>
              </a:defRPr>
            </a:lvl3pPr>
            <a:lvl4pPr lvl="3" algn="ctr">
              <a:spcBef>
                <a:spcPts val="0"/>
              </a:spcBef>
              <a:spcAft>
                <a:spcPts val="0"/>
              </a:spcAft>
              <a:buClr>
                <a:schemeClr val="lt1"/>
              </a:buClr>
              <a:buSzPts val="7200"/>
              <a:buNone/>
              <a:defRPr sz="7200">
                <a:solidFill>
                  <a:schemeClr val="lt1"/>
                </a:solidFill>
              </a:defRPr>
            </a:lvl4pPr>
            <a:lvl5pPr lvl="4" algn="ctr">
              <a:spcBef>
                <a:spcPts val="0"/>
              </a:spcBef>
              <a:spcAft>
                <a:spcPts val="0"/>
              </a:spcAft>
              <a:buClr>
                <a:schemeClr val="lt1"/>
              </a:buClr>
              <a:buSzPts val="7200"/>
              <a:buNone/>
              <a:defRPr sz="7200">
                <a:solidFill>
                  <a:schemeClr val="lt1"/>
                </a:solidFill>
              </a:defRPr>
            </a:lvl5pPr>
            <a:lvl6pPr lvl="5" algn="ctr">
              <a:spcBef>
                <a:spcPts val="0"/>
              </a:spcBef>
              <a:spcAft>
                <a:spcPts val="0"/>
              </a:spcAft>
              <a:buClr>
                <a:schemeClr val="lt1"/>
              </a:buClr>
              <a:buSzPts val="7200"/>
              <a:buNone/>
              <a:defRPr sz="7200">
                <a:solidFill>
                  <a:schemeClr val="lt1"/>
                </a:solidFill>
              </a:defRPr>
            </a:lvl6pPr>
            <a:lvl7pPr lvl="6" algn="ctr">
              <a:spcBef>
                <a:spcPts val="0"/>
              </a:spcBef>
              <a:spcAft>
                <a:spcPts val="0"/>
              </a:spcAft>
              <a:buClr>
                <a:schemeClr val="lt1"/>
              </a:buClr>
              <a:buSzPts val="7200"/>
              <a:buNone/>
              <a:defRPr sz="7200">
                <a:solidFill>
                  <a:schemeClr val="lt1"/>
                </a:solidFill>
              </a:defRPr>
            </a:lvl7pPr>
            <a:lvl8pPr lvl="7" algn="ctr">
              <a:spcBef>
                <a:spcPts val="0"/>
              </a:spcBef>
              <a:spcAft>
                <a:spcPts val="0"/>
              </a:spcAft>
              <a:buClr>
                <a:schemeClr val="lt1"/>
              </a:buClr>
              <a:buSzPts val="7200"/>
              <a:buNone/>
              <a:defRPr sz="7200">
                <a:solidFill>
                  <a:schemeClr val="lt1"/>
                </a:solidFill>
              </a:defRPr>
            </a:lvl8pPr>
            <a:lvl9pPr lvl="8" algn="ctr">
              <a:spcBef>
                <a:spcPts val="0"/>
              </a:spcBef>
              <a:spcAft>
                <a:spcPts val="0"/>
              </a:spcAft>
              <a:buClr>
                <a:schemeClr val="lt1"/>
              </a:buClr>
              <a:buSzPts val="7200"/>
              <a:buNone/>
              <a:defRPr sz="7200">
                <a:solidFill>
                  <a:schemeClr val="lt1"/>
                </a:solidFill>
              </a:defRPr>
            </a:lvl9pPr>
          </a:lstStyle>
          <a:p>
            <a:r>
              <a:t>xx%</a:t>
            </a:r>
          </a:p>
        </p:txBody>
      </p:sp>
      <p:sp>
        <p:nvSpPr>
          <p:cNvPr id="39" name="Google Shape;39;p11"/>
          <p:cNvSpPr txBox="1">
            <a:spLocks noGrp="1"/>
          </p:cNvSpPr>
          <p:nvPr>
            <p:ph type="body" idx="1"/>
          </p:nvPr>
        </p:nvSpPr>
        <p:spPr>
          <a:xfrm>
            <a:off x="2786550" y="3094475"/>
            <a:ext cx="3570900" cy="5670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defRPr>
            </a:lvl1pPr>
            <a:lvl2pPr marL="914400" lvl="1" indent="-342900" algn="ctr">
              <a:spcBef>
                <a:spcPts val="1600"/>
              </a:spcBef>
              <a:spcAft>
                <a:spcPts val="0"/>
              </a:spcAft>
              <a:buClr>
                <a:schemeClr val="accent1"/>
              </a:buClr>
              <a:buSzPts val="1800"/>
              <a:buChar char="○"/>
              <a:defRPr sz="1800">
                <a:solidFill>
                  <a:schemeClr val="accent1"/>
                </a:solidFill>
              </a:defRPr>
            </a:lvl2pPr>
            <a:lvl3pPr marL="1371600" lvl="2" indent="-342900" algn="ctr">
              <a:spcBef>
                <a:spcPts val="1600"/>
              </a:spcBef>
              <a:spcAft>
                <a:spcPts val="0"/>
              </a:spcAft>
              <a:buClr>
                <a:schemeClr val="accent1"/>
              </a:buClr>
              <a:buSzPts val="1800"/>
              <a:buChar char="■"/>
              <a:defRPr sz="1800">
                <a:solidFill>
                  <a:schemeClr val="accent1"/>
                </a:solidFill>
              </a:defRPr>
            </a:lvl3pPr>
            <a:lvl4pPr marL="1828800" lvl="3" indent="-342900" algn="ctr">
              <a:spcBef>
                <a:spcPts val="1600"/>
              </a:spcBef>
              <a:spcAft>
                <a:spcPts val="0"/>
              </a:spcAft>
              <a:buClr>
                <a:schemeClr val="accent1"/>
              </a:buClr>
              <a:buSzPts val="1800"/>
              <a:buChar char="●"/>
              <a:defRPr sz="1800">
                <a:solidFill>
                  <a:schemeClr val="accent1"/>
                </a:solidFill>
              </a:defRPr>
            </a:lvl4pPr>
            <a:lvl5pPr marL="2286000" lvl="4" indent="-342900" algn="ctr">
              <a:spcBef>
                <a:spcPts val="1600"/>
              </a:spcBef>
              <a:spcAft>
                <a:spcPts val="0"/>
              </a:spcAft>
              <a:buClr>
                <a:schemeClr val="accent1"/>
              </a:buClr>
              <a:buSzPts val="1800"/>
              <a:buChar char="○"/>
              <a:defRPr sz="1800">
                <a:solidFill>
                  <a:schemeClr val="accent1"/>
                </a:solidFill>
              </a:defRPr>
            </a:lvl5pPr>
            <a:lvl6pPr marL="2743200" lvl="5" indent="-342900" algn="ctr">
              <a:spcBef>
                <a:spcPts val="1600"/>
              </a:spcBef>
              <a:spcAft>
                <a:spcPts val="0"/>
              </a:spcAft>
              <a:buClr>
                <a:schemeClr val="accent1"/>
              </a:buClr>
              <a:buSzPts val="1800"/>
              <a:buChar char="■"/>
              <a:defRPr sz="1800">
                <a:solidFill>
                  <a:schemeClr val="accent1"/>
                </a:solidFill>
              </a:defRPr>
            </a:lvl6pPr>
            <a:lvl7pPr marL="3200400" lvl="6" indent="-342900" algn="ctr">
              <a:spcBef>
                <a:spcPts val="1600"/>
              </a:spcBef>
              <a:spcAft>
                <a:spcPts val="0"/>
              </a:spcAft>
              <a:buClr>
                <a:schemeClr val="accent1"/>
              </a:buClr>
              <a:buSzPts val="1800"/>
              <a:buChar char="●"/>
              <a:defRPr sz="1800">
                <a:solidFill>
                  <a:schemeClr val="accent1"/>
                </a:solidFill>
              </a:defRPr>
            </a:lvl7pPr>
            <a:lvl8pPr marL="3657600" lvl="7" indent="-342900" algn="ctr">
              <a:spcBef>
                <a:spcPts val="1600"/>
              </a:spcBef>
              <a:spcAft>
                <a:spcPts val="0"/>
              </a:spcAft>
              <a:buClr>
                <a:schemeClr val="accent1"/>
              </a:buClr>
              <a:buSzPts val="1800"/>
              <a:buChar char="○"/>
              <a:defRPr sz="1800">
                <a:solidFill>
                  <a:schemeClr val="accent1"/>
                </a:solidFill>
              </a:defRPr>
            </a:lvl8pPr>
            <a:lvl9pPr marL="4114800" lvl="8" indent="-342900" algn="ctr">
              <a:spcBef>
                <a:spcPts val="1600"/>
              </a:spcBef>
              <a:spcAft>
                <a:spcPts val="1600"/>
              </a:spcAft>
              <a:buClr>
                <a:schemeClr val="accent1"/>
              </a:buClr>
              <a:buSzPts val="1800"/>
              <a:buChar char="■"/>
              <a:defRPr sz="1800">
                <a:solidFill>
                  <a:schemeClr val="accent1"/>
                </a:solidFill>
              </a:defRPr>
            </a:lvl9pPr>
          </a:lstStyle>
          <a:p>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chemeClr val="lt1"/>
              </a:buClr>
              <a:buSzPts val="1150"/>
              <a:buChar char="●"/>
              <a:defRPr sz="1150">
                <a:solidFill>
                  <a:schemeClr val="lt1"/>
                </a:solidFill>
              </a:defRPr>
            </a:lvl1pPr>
            <a:lvl2pPr marL="914400" lvl="1" indent="-301625" rtl="0">
              <a:spcBef>
                <a:spcPts val="1600"/>
              </a:spcBef>
              <a:spcAft>
                <a:spcPts val="0"/>
              </a:spcAft>
              <a:buClr>
                <a:schemeClr val="lt1"/>
              </a:buClr>
              <a:buSzPts val="1150"/>
              <a:buChar char="○"/>
              <a:defRPr sz="1150">
                <a:solidFill>
                  <a:schemeClr val="lt1"/>
                </a:solidFill>
              </a:defRPr>
            </a:lvl2pPr>
            <a:lvl3pPr marL="1371600" lvl="2" indent="-301625" rtl="0">
              <a:spcBef>
                <a:spcPts val="1600"/>
              </a:spcBef>
              <a:spcAft>
                <a:spcPts val="0"/>
              </a:spcAft>
              <a:buClr>
                <a:schemeClr val="lt1"/>
              </a:buClr>
              <a:buSzPts val="1150"/>
              <a:buChar char="■"/>
              <a:defRPr sz="1150">
                <a:solidFill>
                  <a:schemeClr val="lt1"/>
                </a:solidFill>
              </a:defRPr>
            </a:lvl3pPr>
            <a:lvl4pPr marL="1828800" lvl="3" indent="-301625" rtl="0">
              <a:spcBef>
                <a:spcPts val="1600"/>
              </a:spcBef>
              <a:spcAft>
                <a:spcPts val="0"/>
              </a:spcAft>
              <a:buClr>
                <a:schemeClr val="lt1"/>
              </a:buClr>
              <a:buSzPts val="1150"/>
              <a:buChar char="●"/>
              <a:defRPr sz="1150">
                <a:solidFill>
                  <a:schemeClr val="lt1"/>
                </a:solidFill>
              </a:defRPr>
            </a:lvl4pPr>
            <a:lvl5pPr marL="2286000" lvl="4" indent="-301625" rtl="0">
              <a:spcBef>
                <a:spcPts val="1600"/>
              </a:spcBef>
              <a:spcAft>
                <a:spcPts val="0"/>
              </a:spcAft>
              <a:buClr>
                <a:schemeClr val="lt1"/>
              </a:buClr>
              <a:buSzPts val="1150"/>
              <a:buChar char="○"/>
              <a:defRPr sz="1150">
                <a:solidFill>
                  <a:schemeClr val="lt1"/>
                </a:solidFill>
              </a:defRPr>
            </a:lvl5pPr>
            <a:lvl6pPr marL="2743200" lvl="5" indent="-301625" rtl="0">
              <a:spcBef>
                <a:spcPts val="1600"/>
              </a:spcBef>
              <a:spcAft>
                <a:spcPts val="0"/>
              </a:spcAft>
              <a:buClr>
                <a:schemeClr val="lt1"/>
              </a:buClr>
              <a:buSzPts val="1150"/>
              <a:buChar char="■"/>
              <a:defRPr sz="1150">
                <a:solidFill>
                  <a:schemeClr val="lt1"/>
                </a:solidFill>
              </a:defRPr>
            </a:lvl6pPr>
            <a:lvl7pPr marL="3200400" lvl="6" indent="-301625" rtl="0">
              <a:spcBef>
                <a:spcPts val="1600"/>
              </a:spcBef>
              <a:spcAft>
                <a:spcPts val="0"/>
              </a:spcAft>
              <a:buClr>
                <a:schemeClr val="lt1"/>
              </a:buClr>
              <a:buSzPts val="1150"/>
              <a:buChar char="●"/>
              <a:defRPr sz="1150">
                <a:solidFill>
                  <a:schemeClr val="lt1"/>
                </a:solidFill>
              </a:defRPr>
            </a:lvl7pPr>
            <a:lvl8pPr marL="3657600" lvl="7" indent="-301625" rtl="0">
              <a:spcBef>
                <a:spcPts val="1600"/>
              </a:spcBef>
              <a:spcAft>
                <a:spcPts val="0"/>
              </a:spcAft>
              <a:buClr>
                <a:schemeClr val="lt1"/>
              </a:buClr>
              <a:buSzPts val="1150"/>
              <a:buChar char="○"/>
              <a:defRPr sz="1150">
                <a:solidFill>
                  <a:schemeClr val="lt1"/>
                </a:solidFill>
              </a:defRPr>
            </a:lvl8pPr>
            <a:lvl9pPr marL="4114800" lvl="8" indent="-301625" rtl="0">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6" name="Google Shape;46;p14"/>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7" name="Google Shape;47;p14"/>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8" name="Google Shape;48;p14"/>
          <p:cNvSpPr txBox="1">
            <a:spLocks noGrp="1"/>
          </p:cNvSpPr>
          <p:nvPr>
            <p:ph type="subTitle" idx="3"/>
          </p:nvPr>
        </p:nvSpPr>
        <p:spPr>
          <a:xfrm>
            <a:off x="6028553"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9" name="Google Shape;49;p14"/>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50" name="Google Shape;50;p14"/>
          <p:cNvSpPr txBox="1">
            <a:spLocks noGrp="1"/>
          </p:cNvSpPr>
          <p:nvPr>
            <p:ph type="subTitle" idx="5"/>
          </p:nvPr>
        </p:nvSpPr>
        <p:spPr>
          <a:xfrm>
            <a:off x="104844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1" name="Google Shape;51;p14"/>
          <p:cNvSpPr txBox="1">
            <a:spLocks noGrp="1"/>
          </p:cNvSpPr>
          <p:nvPr>
            <p:ph type="title" idx="6" hasCustomPrompt="1"/>
          </p:nvPr>
        </p:nvSpPr>
        <p:spPr>
          <a:xfrm>
            <a:off x="10484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2" name="Google Shape;52;p14"/>
          <p:cNvSpPr txBox="1">
            <a:spLocks noGrp="1"/>
          </p:cNvSpPr>
          <p:nvPr>
            <p:ph type="title" idx="7" hasCustomPrompt="1"/>
          </p:nvPr>
        </p:nvSpPr>
        <p:spPr>
          <a:xfrm>
            <a:off x="353850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3" name="Google Shape;53;p14"/>
          <p:cNvSpPr txBox="1">
            <a:spLocks noGrp="1"/>
          </p:cNvSpPr>
          <p:nvPr>
            <p:ph type="title" idx="8" hasCustomPrompt="1"/>
          </p:nvPr>
        </p:nvSpPr>
        <p:spPr>
          <a:xfrm>
            <a:off x="60285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4285500" y="2832875"/>
            <a:ext cx="3657300" cy="6447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56" name="Google Shape;56;p15"/>
          <p:cNvSpPr txBox="1">
            <a:spLocks noGrp="1"/>
          </p:cNvSpPr>
          <p:nvPr>
            <p:ph type="subTitle" idx="1"/>
          </p:nvPr>
        </p:nvSpPr>
        <p:spPr>
          <a:xfrm>
            <a:off x="4144050" y="3549850"/>
            <a:ext cx="394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1850525" y="1157925"/>
            <a:ext cx="5442900" cy="260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b="1">
                <a:solidFill>
                  <a:schemeClr val="lt1"/>
                </a:solidFill>
              </a:defRPr>
            </a:lvl1pPr>
            <a:lvl2pPr lvl="1" algn="ctr" rtl="0">
              <a:spcBef>
                <a:spcPts val="0"/>
              </a:spcBef>
              <a:spcAft>
                <a:spcPts val="0"/>
              </a:spcAft>
              <a:buClr>
                <a:schemeClr val="lt1"/>
              </a:buClr>
              <a:buSzPts val="3000"/>
              <a:buNone/>
              <a:defRPr sz="3000" b="1">
                <a:solidFill>
                  <a:schemeClr val="lt1"/>
                </a:solidFill>
              </a:defRPr>
            </a:lvl2pPr>
            <a:lvl3pPr lvl="2" algn="ctr" rtl="0">
              <a:spcBef>
                <a:spcPts val="0"/>
              </a:spcBef>
              <a:spcAft>
                <a:spcPts val="0"/>
              </a:spcAft>
              <a:buClr>
                <a:schemeClr val="lt1"/>
              </a:buClr>
              <a:buSzPts val="3000"/>
              <a:buNone/>
              <a:defRPr sz="3000" b="1">
                <a:solidFill>
                  <a:schemeClr val="lt1"/>
                </a:solidFill>
              </a:defRPr>
            </a:lvl3pPr>
            <a:lvl4pPr lvl="3" algn="ctr" rtl="0">
              <a:spcBef>
                <a:spcPts val="0"/>
              </a:spcBef>
              <a:spcAft>
                <a:spcPts val="0"/>
              </a:spcAft>
              <a:buClr>
                <a:schemeClr val="lt1"/>
              </a:buClr>
              <a:buSzPts val="3000"/>
              <a:buNone/>
              <a:defRPr sz="3000" b="1">
                <a:solidFill>
                  <a:schemeClr val="lt1"/>
                </a:solidFill>
              </a:defRPr>
            </a:lvl4pPr>
            <a:lvl5pPr lvl="4" algn="ctr" rtl="0">
              <a:spcBef>
                <a:spcPts val="0"/>
              </a:spcBef>
              <a:spcAft>
                <a:spcPts val="0"/>
              </a:spcAft>
              <a:buClr>
                <a:schemeClr val="lt1"/>
              </a:buClr>
              <a:buSzPts val="3000"/>
              <a:buNone/>
              <a:defRPr sz="3000" b="1">
                <a:solidFill>
                  <a:schemeClr val="lt1"/>
                </a:solidFill>
              </a:defRPr>
            </a:lvl5pPr>
            <a:lvl6pPr lvl="5" algn="ctr" rtl="0">
              <a:spcBef>
                <a:spcPts val="0"/>
              </a:spcBef>
              <a:spcAft>
                <a:spcPts val="0"/>
              </a:spcAft>
              <a:buClr>
                <a:schemeClr val="lt1"/>
              </a:buClr>
              <a:buSzPts val="3000"/>
              <a:buNone/>
              <a:defRPr sz="3000" b="1">
                <a:solidFill>
                  <a:schemeClr val="lt1"/>
                </a:solidFill>
              </a:defRPr>
            </a:lvl6pPr>
            <a:lvl7pPr lvl="6" algn="ctr" rtl="0">
              <a:spcBef>
                <a:spcPts val="0"/>
              </a:spcBef>
              <a:spcAft>
                <a:spcPts val="0"/>
              </a:spcAft>
              <a:buClr>
                <a:schemeClr val="lt1"/>
              </a:buClr>
              <a:buSzPts val="3000"/>
              <a:buNone/>
              <a:defRPr sz="3000" b="1">
                <a:solidFill>
                  <a:schemeClr val="lt1"/>
                </a:solidFill>
              </a:defRPr>
            </a:lvl7pPr>
            <a:lvl8pPr lvl="7" algn="ctr" rtl="0">
              <a:spcBef>
                <a:spcPts val="0"/>
              </a:spcBef>
              <a:spcAft>
                <a:spcPts val="0"/>
              </a:spcAft>
              <a:buClr>
                <a:schemeClr val="lt1"/>
              </a:buClr>
              <a:buSzPts val="3000"/>
              <a:buNone/>
              <a:defRPr sz="3000" b="1">
                <a:solidFill>
                  <a:schemeClr val="lt1"/>
                </a:solidFill>
              </a:defRPr>
            </a:lvl8pPr>
            <a:lvl9pPr lvl="8" algn="ctr" rtl="0">
              <a:spcBef>
                <a:spcPts val="0"/>
              </a:spcBef>
              <a:spcAft>
                <a:spcPts val="0"/>
              </a:spcAft>
              <a:buClr>
                <a:schemeClr val="lt1"/>
              </a:buClr>
              <a:buSzPts val="3000"/>
              <a:buNone/>
              <a:defRPr sz="3000" b="1">
                <a:solidFill>
                  <a:schemeClr val="lt1"/>
                </a:solidFill>
              </a:defRPr>
            </a:lvl9pPr>
          </a:lstStyle>
          <a:p>
            <a:endParaRPr/>
          </a:p>
        </p:txBody>
      </p:sp>
      <p:sp>
        <p:nvSpPr>
          <p:cNvPr id="59" name="Google Shape;59;p16"/>
          <p:cNvSpPr txBox="1">
            <a:spLocks noGrp="1"/>
          </p:cNvSpPr>
          <p:nvPr>
            <p:ph type="subTitle" idx="1"/>
          </p:nvPr>
        </p:nvSpPr>
        <p:spPr>
          <a:xfrm>
            <a:off x="2481900" y="3945600"/>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5" name="Google Shape;65;p1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8" name="Google Shape;68;p18"/>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9" name="Google Shape;69;p18"/>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0" name="Google Shape;70;p18"/>
          <p:cNvSpPr txBox="1">
            <a:spLocks noGrp="1"/>
          </p:cNvSpPr>
          <p:nvPr>
            <p:ph type="subTitle" idx="3"/>
          </p:nvPr>
        </p:nvSpPr>
        <p:spPr>
          <a:xfrm>
            <a:off x="6028553"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1" name="Google Shape;71;p18"/>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04844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3" name="Google Shape;73;p18"/>
          <p:cNvSpPr txBox="1">
            <a:spLocks noGrp="1"/>
          </p:cNvSpPr>
          <p:nvPr>
            <p:ph type="subTitle" idx="6"/>
          </p:nvPr>
        </p:nvSpPr>
        <p:spPr>
          <a:xfrm>
            <a:off x="104844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76" name="Google Shape;76;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3">
  <p:cSld name="CAPTION_ONLY_1_1_1_2">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wo Lists">
  <p:cSld name="SECTION_TITLE_AND_DESCRIPTION_1_3">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938500" y="445025"/>
            <a:ext cx="4964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7" name="Google Shape;87;p24"/>
          <p:cNvSpPr txBox="1">
            <a:spLocks noGrp="1"/>
          </p:cNvSpPr>
          <p:nvPr>
            <p:ph type="body" idx="1"/>
          </p:nvPr>
        </p:nvSpPr>
        <p:spPr>
          <a:xfrm>
            <a:off x="1067241" y="2651775"/>
            <a:ext cx="3258900" cy="17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0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8" name="Google Shape;88;p24"/>
          <p:cNvSpPr txBox="1">
            <a:spLocks noGrp="1"/>
          </p:cNvSpPr>
          <p:nvPr>
            <p:ph type="body" idx="2"/>
          </p:nvPr>
        </p:nvSpPr>
        <p:spPr>
          <a:xfrm>
            <a:off x="4673852" y="2651775"/>
            <a:ext cx="3258900" cy="17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0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9" name="Google Shape;89;p24"/>
          <p:cNvSpPr txBox="1">
            <a:spLocks noGrp="1"/>
          </p:cNvSpPr>
          <p:nvPr>
            <p:ph type="title" idx="3"/>
          </p:nvPr>
        </p:nvSpPr>
        <p:spPr>
          <a:xfrm>
            <a:off x="1213499"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90" name="Google Shape;90;p24"/>
          <p:cNvSpPr txBox="1">
            <a:spLocks noGrp="1"/>
          </p:cNvSpPr>
          <p:nvPr>
            <p:ph type="title" idx="4"/>
          </p:nvPr>
        </p:nvSpPr>
        <p:spPr>
          <a:xfrm>
            <a:off x="4820099"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89838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4" name="Google Shape;94;p25"/>
          <p:cNvSpPr txBox="1">
            <a:spLocks noGrp="1"/>
          </p:cNvSpPr>
          <p:nvPr>
            <p:ph type="subTitle" idx="1"/>
          </p:nvPr>
        </p:nvSpPr>
        <p:spPr>
          <a:xfrm>
            <a:off x="89838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5" name="Google Shape;95;p25"/>
          <p:cNvSpPr txBox="1">
            <a:spLocks noGrp="1"/>
          </p:cNvSpPr>
          <p:nvPr>
            <p:ph type="title" idx="3"/>
          </p:nvPr>
        </p:nvSpPr>
        <p:spPr>
          <a:xfrm>
            <a:off x="279026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6" name="Google Shape;96;p25"/>
          <p:cNvSpPr txBox="1">
            <a:spLocks noGrp="1"/>
          </p:cNvSpPr>
          <p:nvPr>
            <p:ph type="subTitle" idx="4"/>
          </p:nvPr>
        </p:nvSpPr>
        <p:spPr>
          <a:xfrm>
            <a:off x="279026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7" name="Google Shape;97;p25"/>
          <p:cNvSpPr txBox="1">
            <a:spLocks noGrp="1"/>
          </p:cNvSpPr>
          <p:nvPr>
            <p:ph type="title" idx="5"/>
          </p:nvPr>
        </p:nvSpPr>
        <p:spPr>
          <a:xfrm>
            <a:off x="468213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8" name="Google Shape;98;p25"/>
          <p:cNvSpPr txBox="1">
            <a:spLocks noGrp="1"/>
          </p:cNvSpPr>
          <p:nvPr>
            <p:ph type="subTitle" idx="6"/>
          </p:nvPr>
        </p:nvSpPr>
        <p:spPr>
          <a:xfrm>
            <a:off x="468213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9" name="Google Shape;99;p25"/>
          <p:cNvSpPr txBox="1">
            <a:spLocks noGrp="1"/>
          </p:cNvSpPr>
          <p:nvPr>
            <p:ph type="title" idx="7"/>
          </p:nvPr>
        </p:nvSpPr>
        <p:spPr>
          <a:xfrm>
            <a:off x="657401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00" name="Google Shape;100;p25"/>
          <p:cNvSpPr txBox="1">
            <a:spLocks noGrp="1"/>
          </p:cNvSpPr>
          <p:nvPr>
            <p:ph type="subTitle" idx="8"/>
          </p:nvPr>
        </p:nvSpPr>
        <p:spPr>
          <a:xfrm>
            <a:off x="657401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Numbers">
  <p:cSld name="CAPTION_ONLY_1_1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4996800" y="6618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26"/>
          <p:cNvSpPr txBox="1">
            <a:spLocks noGrp="1"/>
          </p:cNvSpPr>
          <p:nvPr>
            <p:ph type="subTitle" idx="1"/>
          </p:nvPr>
        </p:nvSpPr>
        <p:spPr>
          <a:xfrm>
            <a:off x="4911000" y="12658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4" name="Google Shape;104;p26"/>
          <p:cNvSpPr txBox="1">
            <a:spLocks noGrp="1"/>
          </p:cNvSpPr>
          <p:nvPr>
            <p:ph type="title" idx="2" hasCustomPrompt="1"/>
          </p:nvPr>
        </p:nvSpPr>
        <p:spPr>
          <a:xfrm>
            <a:off x="4996800" y="209919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26"/>
          <p:cNvSpPr txBox="1">
            <a:spLocks noGrp="1"/>
          </p:cNvSpPr>
          <p:nvPr>
            <p:ph type="subTitle" idx="3"/>
          </p:nvPr>
        </p:nvSpPr>
        <p:spPr>
          <a:xfrm>
            <a:off x="4911000" y="270320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6" name="Google Shape;106;p26"/>
          <p:cNvSpPr txBox="1">
            <a:spLocks noGrp="1"/>
          </p:cNvSpPr>
          <p:nvPr>
            <p:ph type="title" idx="4" hasCustomPrompt="1"/>
          </p:nvPr>
        </p:nvSpPr>
        <p:spPr>
          <a:xfrm>
            <a:off x="4996800" y="35365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26"/>
          <p:cNvSpPr txBox="1">
            <a:spLocks noGrp="1"/>
          </p:cNvSpPr>
          <p:nvPr>
            <p:ph type="subTitle" idx="5"/>
          </p:nvPr>
        </p:nvSpPr>
        <p:spPr>
          <a:xfrm>
            <a:off x="4911000" y="41405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
  <p:cSld name="SECTION_TITLE_AND_DESCRIPTION_1_1_1">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353849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0" name="Google Shape;110;p27"/>
          <p:cNvSpPr txBox="1">
            <a:spLocks noGrp="1"/>
          </p:cNvSpPr>
          <p:nvPr>
            <p:ph type="subTitle" idx="1"/>
          </p:nvPr>
        </p:nvSpPr>
        <p:spPr>
          <a:xfrm>
            <a:off x="3538498"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1" name="Google Shape;111;p27"/>
          <p:cNvSpPr txBox="1">
            <a:spLocks noGrp="1"/>
          </p:cNvSpPr>
          <p:nvPr>
            <p:ph type="title" idx="2"/>
          </p:nvPr>
        </p:nvSpPr>
        <p:spPr>
          <a:xfrm>
            <a:off x="6028553"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2" name="Google Shape;112;p27"/>
          <p:cNvSpPr txBox="1">
            <a:spLocks noGrp="1"/>
          </p:cNvSpPr>
          <p:nvPr>
            <p:ph type="subTitle" idx="3"/>
          </p:nvPr>
        </p:nvSpPr>
        <p:spPr>
          <a:xfrm>
            <a:off x="6028552"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3" name="Google Shape;113;p2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04844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5" name="Google Shape;115;p27"/>
          <p:cNvSpPr txBox="1">
            <a:spLocks noGrp="1"/>
          </p:cNvSpPr>
          <p:nvPr>
            <p:ph type="subTitle" idx="6"/>
          </p:nvPr>
        </p:nvSpPr>
        <p:spPr>
          <a:xfrm>
            <a:off x="1048450"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6" name="Google Shape;116;p27"/>
          <p:cNvSpPr txBox="1">
            <a:spLocks noGrp="1"/>
          </p:cNvSpPr>
          <p:nvPr>
            <p:ph type="title" idx="7"/>
          </p:nvPr>
        </p:nvSpPr>
        <p:spPr>
          <a:xfrm>
            <a:off x="353849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7" name="Google Shape;117;p27"/>
          <p:cNvSpPr txBox="1">
            <a:spLocks noGrp="1"/>
          </p:cNvSpPr>
          <p:nvPr>
            <p:ph type="subTitle" idx="8"/>
          </p:nvPr>
        </p:nvSpPr>
        <p:spPr>
          <a:xfrm>
            <a:off x="3538498"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8" name="Google Shape;118;p27"/>
          <p:cNvSpPr txBox="1">
            <a:spLocks noGrp="1"/>
          </p:cNvSpPr>
          <p:nvPr>
            <p:ph type="title" idx="9"/>
          </p:nvPr>
        </p:nvSpPr>
        <p:spPr>
          <a:xfrm>
            <a:off x="6028553"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9" name="Google Shape;119;p27"/>
          <p:cNvSpPr txBox="1">
            <a:spLocks noGrp="1"/>
          </p:cNvSpPr>
          <p:nvPr>
            <p:ph type="subTitle" idx="13"/>
          </p:nvPr>
        </p:nvSpPr>
        <p:spPr>
          <a:xfrm>
            <a:off x="6028552"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0" name="Google Shape;120;p27"/>
          <p:cNvSpPr txBox="1">
            <a:spLocks noGrp="1"/>
          </p:cNvSpPr>
          <p:nvPr>
            <p:ph type="title" idx="14"/>
          </p:nvPr>
        </p:nvSpPr>
        <p:spPr>
          <a:xfrm>
            <a:off x="104844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1" name="Google Shape;121;p27"/>
          <p:cNvSpPr txBox="1">
            <a:spLocks noGrp="1"/>
          </p:cNvSpPr>
          <p:nvPr>
            <p:ph type="subTitle" idx="15"/>
          </p:nvPr>
        </p:nvSpPr>
        <p:spPr>
          <a:xfrm>
            <a:off x="1048450"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1">
  <p:cSld name="TITLE_1_1_2_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938500" y="445025"/>
            <a:ext cx="50436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4" name="Google Shape;124;p28"/>
          <p:cNvSpPr txBox="1">
            <a:spLocks noGrp="1"/>
          </p:cNvSpPr>
          <p:nvPr>
            <p:ph type="title" idx="2"/>
          </p:nvPr>
        </p:nvSpPr>
        <p:spPr>
          <a:xfrm>
            <a:off x="1338238" y="2359825"/>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5" name="Google Shape;125;p28"/>
          <p:cNvSpPr txBox="1">
            <a:spLocks noGrp="1"/>
          </p:cNvSpPr>
          <p:nvPr>
            <p:ph type="subTitle" idx="1"/>
          </p:nvPr>
        </p:nvSpPr>
        <p:spPr>
          <a:xfrm>
            <a:off x="1338238" y="1713051"/>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6" name="Google Shape;126;p28"/>
          <p:cNvSpPr txBox="1">
            <a:spLocks noGrp="1"/>
          </p:cNvSpPr>
          <p:nvPr>
            <p:ph type="title" idx="3"/>
          </p:nvPr>
        </p:nvSpPr>
        <p:spPr>
          <a:xfrm>
            <a:off x="1338238" y="3988950"/>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7" name="Google Shape;127;p28"/>
          <p:cNvSpPr txBox="1">
            <a:spLocks noGrp="1"/>
          </p:cNvSpPr>
          <p:nvPr>
            <p:ph type="subTitle" idx="4"/>
          </p:nvPr>
        </p:nvSpPr>
        <p:spPr>
          <a:xfrm>
            <a:off x="1338238" y="3342176"/>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8" name="Google Shape;128;p28"/>
          <p:cNvSpPr txBox="1">
            <a:spLocks noGrp="1"/>
          </p:cNvSpPr>
          <p:nvPr>
            <p:ph type="title" idx="5"/>
          </p:nvPr>
        </p:nvSpPr>
        <p:spPr>
          <a:xfrm>
            <a:off x="5078163" y="2359825"/>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29" name="Google Shape;129;p28"/>
          <p:cNvSpPr txBox="1">
            <a:spLocks noGrp="1"/>
          </p:cNvSpPr>
          <p:nvPr>
            <p:ph type="subTitle" idx="6"/>
          </p:nvPr>
        </p:nvSpPr>
        <p:spPr>
          <a:xfrm>
            <a:off x="5078163" y="1713051"/>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0" name="Google Shape;130;p28"/>
          <p:cNvSpPr txBox="1">
            <a:spLocks noGrp="1"/>
          </p:cNvSpPr>
          <p:nvPr>
            <p:ph type="title" idx="7"/>
          </p:nvPr>
        </p:nvSpPr>
        <p:spPr>
          <a:xfrm>
            <a:off x="5078163" y="3988950"/>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31" name="Google Shape;131;p28"/>
          <p:cNvSpPr txBox="1">
            <a:spLocks noGrp="1"/>
          </p:cNvSpPr>
          <p:nvPr>
            <p:ph type="subTitle" idx="8"/>
          </p:nvPr>
        </p:nvSpPr>
        <p:spPr>
          <a:xfrm>
            <a:off x="5078163" y="3342176"/>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p:cSld name="SECTION_TITLE_AND_DESCRIPTION_1_2">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34" name="Google Shape;134;p29"/>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1">
  <p:cSld name="TITLE_ONLY_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93850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2">
  <p:cSld name="CAPTION_ONLY_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062800" y="2442050"/>
            <a:ext cx="5018400" cy="59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3" name="Google Shape;143;p32"/>
          <p:cNvSpPr txBox="1">
            <a:spLocks noGrp="1"/>
          </p:cNvSpPr>
          <p:nvPr>
            <p:ph type="subTitle" idx="1"/>
          </p:nvPr>
        </p:nvSpPr>
        <p:spPr>
          <a:xfrm>
            <a:off x="2896500" y="3391325"/>
            <a:ext cx="33510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6" name="Google Shape;146;p3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accent1"/>
                </a:solidFill>
                <a:latin typeface="Montserrat Medium"/>
                <a:ea typeface="Montserrat Medium"/>
                <a:cs typeface="Montserrat Medium"/>
                <a:sym typeface="Montserrat Medium"/>
              </a:rPr>
              <a:t>CREDITS: This presentation template was created by </a:t>
            </a:r>
            <a:r>
              <a:rPr lang="en" sz="1000">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000">
                <a:solidFill>
                  <a:schemeClr val="accent1"/>
                </a:solidFill>
                <a:latin typeface="Montserrat Medium"/>
                <a:ea typeface="Montserrat Medium"/>
                <a:cs typeface="Montserrat Medium"/>
                <a:sym typeface="Montserrat Medium"/>
              </a:rPr>
              <a:t>, including icons by </a:t>
            </a:r>
            <a:r>
              <a:rPr lang="en" sz="1000">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000">
                <a:solidFill>
                  <a:schemeClr val="accent1"/>
                </a:solidFill>
                <a:latin typeface="Montserrat Medium"/>
                <a:ea typeface="Montserrat Medium"/>
                <a:cs typeface="Montserrat Medium"/>
                <a:sym typeface="Montserrat Medium"/>
              </a:rPr>
              <a:t>, and infographics &amp; images by </a:t>
            </a:r>
            <a:r>
              <a:rPr lang="en" sz="1000">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000">
                <a:solidFill>
                  <a:schemeClr val="accent1"/>
                </a:solidFill>
                <a:latin typeface="Montserrat Medium"/>
                <a:ea typeface="Montserrat Medium"/>
                <a:cs typeface="Montserrat Medium"/>
                <a:sym typeface="Montserrat Medium"/>
              </a:rPr>
              <a:t>. </a:t>
            </a:r>
            <a:endParaRPr sz="1000">
              <a:solidFill>
                <a:schemeClr val="accent1"/>
              </a:solidFill>
              <a:latin typeface="Montserrat Medium"/>
              <a:ea typeface="Montserrat Medium"/>
              <a:cs typeface="Montserrat Medium"/>
              <a:sym typeface="Montserrat Medium"/>
            </a:endParaRPr>
          </a:p>
          <a:p>
            <a:pPr marL="0" lvl="0" indent="0" algn="l" rtl="0">
              <a:spcBef>
                <a:spcPts val="300"/>
              </a:spcBef>
              <a:spcAft>
                <a:spcPts val="0"/>
              </a:spcAft>
              <a:buNone/>
            </a:pPr>
            <a:endParaRPr sz="1000">
              <a:solidFill>
                <a:schemeClr val="accent1"/>
              </a:solidFill>
              <a:latin typeface="Montserrat Medium"/>
              <a:ea typeface="Montserrat Medium"/>
              <a:cs typeface="Montserrat Medium"/>
              <a:sym typeface="Montserrat Medium"/>
            </a:endParaRPr>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ullet points 1">
  <p:cSld name="SECTION_TITLE_AND_DESCRIPTION_1_1_2">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0" name="Google Shape;150;p3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list">
  <p:cSld name="TITLE_AND_TWO_COLUMNS_1">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35"/>
          <p:cNvSpPr txBox="1">
            <a:spLocks noGrp="1"/>
          </p:cNvSpPr>
          <p:nvPr>
            <p:ph type="body" idx="1"/>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938500"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5337175" y="2593875"/>
            <a:ext cx="2837400" cy="1252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1600"/>
              </a:spcBef>
              <a:spcAft>
                <a:spcPts val="0"/>
              </a:spcAft>
              <a:buClr>
                <a:schemeClr val="lt1"/>
              </a:buClr>
              <a:buSzPts val="1600"/>
              <a:buChar char="○"/>
              <a:defRPr sz="1600">
                <a:solidFill>
                  <a:schemeClr val="lt1"/>
                </a:solidFill>
              </a:defRPr>
            </a:lvl2pPr>
            <a:lvl3pPr marL="1371600" lvl="2" indent="-330200" rtl="0">
              <a:spcBef>
                <a:spcPts val="1600"/>
              </a:spcBef>
              <a:spcAft>
                <a:spcPts val="0"/>
              </a:spcAft>
              <a:buClr>
                <a:schemeClr val="lt1"/>
              </a:buClr>
              <a:buSzPts val="1600"/>
              <a:buChar char="■"/>
              <a:defRPr sz="1600">
                <a:solidFill>
                  <a:schemeClr val="lt1"/>
                </a:solidFill>
              </a:defRPr>
            </a:lvl3pPr>
            <a:lvl4pPr marL="1828800" lvl="3" indent="-330200" rtl="0">
              <a:spcBef>
                <a:spcPts val="1600"/>
              </a:spcBef>
              <a:spcAft>
                <a:spcPts val="0"/>
              </a:spcAft>
              <a:buClr>
                <a:schemeClr val="lt1"/>
              </a:buClr>
              <a:buSzPts val="1600"/>
              <a:buChar char="●"/>
              <a:defRPr sz="1600">
                <a:solidFill>
                  <a:schemeClr val="lt1"/>
                </a:solidFill>
              </a:defRPr>
            </a:lvl4pPr>
            <a:lvl5pPr marL="2286000" lvl="4" indent="-330200" rtl="0">
              <a:spcBef>
                <a:spcPts val="1600"/>
              </a:spcBef>
              <a:spcAft>
                <a:spcPts val="0"/>
              </a:spcAft>
              <a:buClr>
                <a:schemeClr val="lt1"/>
              </a:buClr>
              <a:buSzPts val="1600"/>
              <a:buChar char="○"/>
              <a:defRPr sz="1600">
                <a:solidFill>
                  <a:schemeClr val="lt1"/>
                </a:solidFill>
              </a:defRPr>
            </a:lvl5pPr>
            <a:lvl6pPr marL="2743200" lvl="5" indent="-330200" rtl="0">
              <a:spcBef>
                <a:spcPts val="1600"/>
              </a:spcBef>
              <a:spcAft>
                <a:spcPts val="0"/>
              </a:spcAft>
              <a:buClr>
                <a:schemeClr val="lt1"/>
              </a:buClr>
              <a:buSzPts val="1600"/>
              <a:buChar char="■"/>
              <a:defRPr sz="1600">
                <a:solidFill>
                  <a:schemeClr val="lt1"/>
                </a:solidFill>
              </a:defRPr>
            </a:lvl6pPr>
            <a:lvl7pPr marL="3200400" lvl="6" indent="-330200" rtl="0">
              <a:spcBef>
                <a:spcPts val="1600"/>
              </a:spcBef>
              <a:spcAft>
                <a:spcPts val="0"/>
              </a:spcAft>
              <a:buClr>
                <a:schemeClr val="lt1"/>
              </a:buClr>
              <a:buSzPts val="1600"/>
              <a:buChar char="●"/>
              <a:defRPr sz="1600">
                <a:solidFill>
                  <a:schemeClr val="lt1"/>
                </a:solidFill>
              </a:defRPr>
            </a:lvl7pPr>
            <a:lvl8pPr marL="3657600" lvl="7" indent="-330200" rtl="0">
              <a:spcBef>
                <a:spcPts val="1600"/>
              </a:spcBef>
              <a:spcAft>
                <a:spcPts val="0"/>
              </a:spcAft>
              <a:buClr>
                <a:schemeClr val="lt1"/>
              </a:buClr>
              <a:buSzPts val="1600"/>
              <a:buChar char="○"/>
              <a:defRPr sz="1600">
                <a:solidFill>
                  <a:schemeClr val="lt1"/>
                </a:solidFill>
              </a:defRPr>
            </a:lvl8pPr>
            <a:lvl9pPr marL="4114800" lvl="8" indent="-330200" rtl="0">
              <a:spcBef>
                <a:spcPts val="1600"/>
              </a:spcBef>
              <a:spcAft>
                <a:spcPts val="1600"/>
              </a:spcAft>
              <a:buClr>
                <a:schemeClr val="lt1"/>
              </a:buClr>
              <a:buSzPts val="1600"/>
              <a:buChar char="■"/>
              <a:defRPr sz="1600">
                <a:solidFill>
                  <a:schemeClr val="lt1"/>
                </a:solidFill>
              </a:defRPr>
            </a:lvl9pPr>
          </a:lstStyle>
          <a:p>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29477" y="436183"/>
            <a:ext cx="2746500" cy="4090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4822414" y="-351911"/>
            <a:ext cx="9309797" cy="3520275"/>
          </a:xfrm>
          <a:prstGeom prst="rect">
            <a:avLst/>
          </a:prstGeom>
          <a:noFill/>
          <a:ln>
            <a:noFill/>
          </a:ln>
        </p:spPr>
      </p:pic>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938500" y="1769575"/>
            <a:ext cx="28716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 name="Google Shape;33;p9"/>
          <p:cNvSpPr txBox="1">
            <a:spLocks noGrp="1"/>
          </p:cNvSpPr>
          <p:nvPr>
            <p:ph type="body" idx="2"/>
          </p:nvPr>
        </p:nvSpPr>
        <p:spPr>
          <a:xfrm>
            <a:off x="4703375" y="909600"/>
            <a:ext cx="3468900" cy="3324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938500" y="445025"/>
            <a:ext cx="32238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52567/pjsr.v4i04.796" TargetMode="External"/><Relationship Id="rId3" Type="http://schemas.openxmlformats.org/officeDocument/2006/relationships/hyperlink" Target="http://www.experienceperception.com/work/black-panther-wakanda-forever-technology/" TargetMode="External"/><Relationship Id="rId7" Type="http://schemas.openxmlformats.org/officeDocument/2006/relationships/hyperlink" Target="https://doi.org/10.1155/2012/327061" TargetMode="External"/><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hyperlink" Target="http://www.who.int/news-room/commentaries/detail/sharing-technology-and-supporting-innovation-is-not-just-about-equity.-it-s-also-the-best-way-to-stop-pandemics" TargetMode="External"/><Relationship Id="rId5" Type="http://schemas.openxmlformats.org/officeDocument/2006/relationships/hyperlink" Target="http://www.architecturaldigest.com/story/hannah-beachler-underwater-city-black-panther-wakanda-forever" TargetMode="External"/><Relationship Id="rId4" Type="http://schemas.openxmlformats.org/officeDocument/2006/relationships/hyperlink" Target="http://www.cinemablend.com/news/2311911/how-ryan-coogler-went-about-defining-vibranium-and-the-heart-shaped-herb-in-black-panthe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nature.com/articles/d41586-020-03085-8" TargetMode="External"/><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8"/>
          <p:cNvSpPr txBox="1">
            <a:spLocks noGrp="1"/>
          </p:cNvSpPr>
          <p:nvPr>
            <p:ph type="ctrTitle"/>
          </p:nvPr>
        </p:nvSpPr>
        <p:spPr>
          <a:xfrm>
            <a:off x="2175900" y="1950100"/>
            <a:ext cx="4792200" cy="644700"/>
          </a:xfrm>
          <a:prstGeom prst="rect">
            <a:avLst/>
          </a:prstGeom>
          <a:effectLst>
            <a:outerShdw blurRad="142875" dist="19050" dir="8760000" algn="bl" rotWithShape="0">
              <a:srgbClr val="76A5AF">
                <a:alpha val="50000"/>
              </a:srgbClr>
            </a:outerShdw>
          </a:effectLst>
        </p:spPr>
        <p:txBody>
          <a:bodyPr spcFirstLastPara="1" wrap="square" lIns="91425" tIns="91425" rIns="91425" bIns="91425" anchor="b" anchorCtr="0">
            <a:noAutofit/>
          </a:bodyPr>
          <a:lstStyle/>
          <a:p>
            <a:r>
              <a:rPr lang="en"/>
              <a:t>Black Panther </a:t>
            </a:r>
            <a:endParaRPr/>
          </a:p>
        </p:txBody>
      </p:sp>
      <p:sp>
        <p:nvSpPr>
          <p:cNvPr id="163" name="Google Shape;163;p38"/>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p>
            <a:pPr marL="0" indent="0"/>
            <a:r>
              <a:rPr lang="en"/>
              <a:t>Kenneth Smith, Nathan Wong, Sukriti Kushwaha, Ella Dunne, Kenny Doan</a:t>
            </a:r>
            <a:endParaRPr lang="en-US"/>
          </a:p>
        </p:txBody>
      </p:sp>
      <p:sp>
        <p:nvSpPr>
          <p:cNvPr id="164" name="Google Shape;164;p38"/>
          <p:cNvSpPr txBox="1">
            <a:spLocks noGrp="1"/>
          </p:cNvSpPr>
          <p:nvPr>
            <p:ph type="ctrTitle"/>
          </p:nvPr>
        </p:nvSpPr>
        <p:spPr>
          <a:xfrm>
            <a:off x="2941650" y="2624375"/>
            <a:ext cx="3260700" cy="464700"/>
          </a:xfrm>
          <a:prstGeom prst="rect">
            <a:avLst/>
          </a:prstGeom>
          <a:effectLst>
            <a:outerShdw blurRad="100013" dist="19050" dir="8460000" algn="bl" rotWithShape="0">
              <a:srgbClr val="76A5AF">
                <a:alpha val="50000"/>
              </a:srgbClr>
            </a:outerShdw>
          </a:effectLst>
        </p:spPr>
        <p:txBody>
          <a:bodyPr spcFirstLastPara="1" wrap="square" lIns="91425" tIns="91425" rIns="91425" bIns="91425" anchor="b" anchorCtr="0">
            <a:noAutofit/>
          </a:bodyPr>
          <a:lstStyle/>
          <a:p>
            <a:r>
              <a:rPr lang="en" sz="2200" b="0">
                <a:latin typeface="Montserrat ExtraLight"/>
                <a:ea typeface="Montserrat ExtraLight"/>
                <a:cs typeface="Montserrat ExtraLight"/>
              </a:rPr>
              <a:t>Wakanda Forever</a:t>
            </a:r>
          </a:p>
        </p:txBody>
      </p:sp>
      <p:cxnSp>
        <p:nvCxnSpPr>
          <p:cNvPr id="165" name="Google Shape;165;p38"/>
          <p:cNvCxnSpPr/>
          <p:nvPr/>
        </p:nvCxnSpPr>
        <p:spPr>
          <a:xfrm>
            <a:off x="3190500" y="25651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Google Shape;178;p40">
            <a:extLst>
              <a:ext uri="{FF2B5EF4-FFF2-40B4-BE49-F238E27FC236}">
                <a16:creationId xmlns:a16="http://schemas.microsoft.com/office/drawing/2014/main" id="{B0DEA763-1294-8D49-9880-FD22D0E0AF32}"/>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r>
              <a:rPr lang="en"/>
              <a:t>Conclusion 2</a:t>
            </a:r>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9" name="Google Shape;215;p44">
            <a:extLst>
              <a:ext uri="{FF2B5EF4-FFF2-40B4-BE49-F238E27FC236}">
                <a16:creationId xmlns:a16="http://schemas.microsoft.com/office/drawing/2014/main" id="{619DE643-A6E3-27F7-95E8-A77D266E33C6}"/>
              </a:ext>
            </a:extLst>
          </p:cNvPr>
          <p:cNvSpPr txBox="1">
            <a:spLocks/>
          </p:cNvSpPr>
          <p:nvPr/>
        </p:nvSpPr>
        <p:spPr>
          <a:xfrm>
            <a:off x="1604162" y="1620811"/>
            <a:ext cx="5935977" cy="2545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pPr marL="0" indent="0" algn="ctr">
              <a:buNone/>
            </a:pPr>
            <a:r>
              <a:rPr lang="en" sz="3000" b="1"/>
              <a:t>Countries with a technological advantage over others have a responsibility to share their technologies with other nations</a:t>
            </a:r>
          </a:p>
          <a:p>
            <a:pPr marL="0" indent="0" algn="ctr">
              <a:buNone/>
            </a:pPr>
            <a:endParaRPr lang="en-US" b="1">
              <a:highlight>
                <a:srgbClr val="800000"/>
              </a:highlight>
            </a:endParaRPr>
          </a:p>
          <a:p>
            <a:pPr algn="ctr">
              <a:buNone/>
            </a:pPr>
            <a:endParaRPr lang="en" b="1"/>
          </a:p>
          <a:p>
            <a:pPr algn="ctr">
              <a:buNone/>
            </a:pPr>
            <a:endParaRPr lang="en" b="1"/>
          </a:p>
          <a:p>
            <a:pPr algn="ctr">
              <a:buNone/>
            </a:pPr>
            <a:endParaRPr lang="en" b="1"/>
          </a:p>
          <a:p>
            <a:pPr marL="0" indent="0" algn="ctr">
              <a:buNone/>
            </a:pPr>
            <a:endParaRPr lang="en-US" b="1"/>
          </a:p>
        </p:txBody>
      </p:sp>
      <p:sp>
        <p:nvSpPr>
          <p:cNvPr id="3" name="Google Shape;178;p40">
            <a:extLst>
              <a:ext uri="{FF2B5EF4-FFF2-40B4-BE49-F238E27FC236}">
                <a16:creationId xmlns:a16="http://schemas.microsoft.com/office/drawing/2014/main" id="{B1C15E67-7DDB-238C-7D37-2DB569E85435}"/>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10</a:t>
            </a:r>
          </a:p>
        </p:txBody>
      </p:sp>
    </p:spTree>
    <p:extLst>
      <p:ext uri="{BB962C8B-B14F-4D97-AF65-F5344CB8AC3E}">
        <p14:creationId xmlns:p14="http://schemas.microsoft.com/office/powerpoint/2010/main" val="354027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7B7C-B31C-B270-5F70-DA169EF51C65}"/>
              </a:ext>
            </a:extLst>
          </p:cNvPr>
          <p:cNvSpPr>
            <a:spLocks noGrp="1"/>
          </p:cNvSpPr>
          <p:nvPr>
            <p:ph type="title"/>
          </p:nvPr>
        </p:nvSpPr>
        <p:spPr>
          <a:xfrm>
            <a:off x="252452" y="383974"/>
            <a:ext cx="6947497" cy="941400"/>
          </a:xfrm>
        </p:spPr>
        <p:txBody>
          <a:bodyPr/>
          <a:lstStyle/>
          <a:p>
            <a:r>
              <a:rPr lang="en-US"/>
              <a:t>Wakanda Limits Access to Vibranium</a:t>
            </a:r>
          </a:p>
        </p:txBody>
      </p:sp>
      <p:sp>
        <p:nvSpPr>
          <p:cNvPr id="3" name="Text Placeholder 2">
            <a:extLst>
              <a:ext uri="{FF2B5EF4-FFF2-40B4-BE49-F238E27FC236}">
                <a16:creationId xmlns:a16="http://schemas.microsoft.com/office/drawing/2014/main" id="{0962D6A1-0603-CF6F-A5CB-F19E88D9B5F4}"/>
              </a:ext>
            </a:extLst>
          </p:cNvPr>
          <p:cNvSpPr>
            <a:spLocks noGrp="1"/>
          </p:cNvSpPr>
          <p:nvPr>
            <p:ph type="body" idx="1"/>
          </p:nvPr>
        </p:nvSpPr>
        <p:spPr>
          <a:xfrm>
            <a:off x="131856" y="1120815"/>
            <a:ext cx="4946400" cy="3532425"/>
          </a:xfrm>
        </p:spPr>
        <p:txBody>
          <a:bodyPr/>
          <a:lstStyle/>
          <a:p>
            <a:r>
              <a:rPr lang="en-US"/>
              <a:t>Wakanda is under pressure to share </a:t>
            </a:r>
            <a:r>
              <a:rPr lang="en-US" err="1"/>
              <a:t>vibranium</a:t>
            </a:r>
            <a:r>
              <a:rPr lang="en-US"/>
              <a:t> technologies with the rest of the world</a:t>
            </a:r>
          </a:p>
          <a:p>
            <a:pPr lvl="1"/>
            <a:r>
              <a:rPr lang="en-US"/>
              <a:t>US argues that </a:t>
            </a:r>
            <a:r>
              <a:rPr lang="en-US" err="1"/>
              <a:t>vibranium</a:t>
            </a:r>
            <a:r>
              <a:rPr lang="en-US"/>
              <a:t> can help tackle global challenges</a:t>
            </a:r>
          </a:p>
          <a:p>
            <a:pPr lvl="1"/>
            <a:r>
              <a:rPr lang="en-US"/>
              <a:t>France argues that </a:t>
            </a:r>
            <a:r>
              <a:rPr lang="en-US" err="1"/>
              <a:t>vibranium</a:t>
            </a:r>
            <a:r>
              <a:rPr lang="en-US"/>
              <a:t> must be shared to prevent the proliferation of </a:t>
            </a:r>
            <a:r>
              <a:rPr lang="en-US" err="1"/>
              <a:t>vibranium</a:t>
            </a:r>
            <a:r>
              <a:rPr lang="en-US"/>
              <a:t> WMDs</a:t>
            </a:r>
          </a:p>
          <a:p>
            <a:endParaRPr lang="en-US"/>
          </a:p>
          <a:p>
            <a:r>
              <a:rPr lang="en-US"/>
              <a:t>"</a:t>
            </a:r>
            <a:r>
              <a:rPr lang="en"/>
              <a:t>It has always been our policy to never trade Vibranium... not because of the dangerous potential of Vibranium, but because of the dangerous potential of you.</a:t>
            </a:r>
            <a:r>
              <a:rPr lang="en-US"/>
              <a:t>" - Queen Ramonda (00:08:05)</a:t>
            </a:r>
          </a:p>
        </p:txBody>
      </p:sp>
      <p:pic>
        <p:nvPicPr>
          <p:cNvPr id="5" name="Picture 4" descr="A person in a garment sitting at a podium&#10;&#10;Description automatically generated">
            <a:extLst>
              <a:ext uri="{FF2B5EF4-FFF2-40B4-BE49-F238E27FC236}">
                <a16:creationId xmlns:a16="http://schemas.microsoft.com/office/drawing/2014/main" id="{88A59235-B7DD-596B-8AF8-0AF11B762C29}"/>
              </a:ext>
            </a:extLst>
          </p:cNvPr>
          <p:cNvPicPr>
            <a:picLocks noChangeAspect="1"/>
          </p:cNvPicPr>
          <p:nvPr/>
        </p:nvPicPr>
        <p:blipFill>
          <a:blip r:embed="rId3"/>
          <a:stretch>
            <a:fillRect/>
          </a:stretch>
        </p:blipFill>
        <p:spPr>
          <a:xfrm>
            <a:off x="5111087" y="1395409"/>
            <a:ext cx="3715602" cy="2753585"/>
          </a:xfrm>
          <a:prstGeom prst="rect">
            <a:avLst/>
          </a:prstGeom>
        </p:spPr>
      </p:pic>
      <p:sp>
        <p:nvSpPr>
          <p:cNvPr id="6" name="Google Shape;178;p40">
            <a:extLst>
              <a:ext uri="{FF2B5EF4-FFF2-40B4-BE49-F238E27FC236}">
                <a16:creationId xmlns:a16="http://schemas.microsoft.com/office/drawing/2014/main" id="{894E0411-223A-340E-D1E9-92D7CD395239}"/>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11</a:t>
            </a:r>
          </a:p>
        </p:txBody>
      </p:sp>
    </p:spTree>
    <p:extLst>
      <p:ext uri="{BB962C8B-B14F-4D97-AF65-F5344CB8AC3E}">
        <p14:creationId xmlns:p14="http://schemas.microsoft.com/office/powerpoint/2010/main" val="84217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47A1-77F5-CDA4-DBD5-68BFC9BD319A}"/>
              </a:ext>
            </a:extLst>
          </p:cNvPr>
          <p:cNvSpPr>
            <a:spLocks noGrp="1"/>
          </p:cNvSpPr>
          <p:nvPr>
            <p:ph type="title"/>
          </p:nvPr>
        </p:nvSpPr>
        <p:spPr>
          <a:xfrm>
            <a:off x="214063" y="196487"/>
            <a:ext cx="6432342" cy="941400"/>
          </a:xfrm>
        </p:spPr>
        <p:txBody>
          <a:bodyPr/>
          <a:lstStyle/>
          <a:p>
            <a:r>
              <a:rPr lang="en-US"/>
              <a:t>Gatekeeping Creates Inequity </a:t>
            </a:r>
          </a:p>
        </p:txBody>
      </p:sp>
      <p:sp>
        <p:nvSpPr>
          <p:cNvPr id="3" name="Text Placeholder 2">
            <a:extLst>
              <a:ext uri="{FF2B5EF4-FFF2-40B4-BE49-F238E27FC236}">
                <a16:creationId xmlns:a16="http://schemas.microsoft.com/office/drawing/2014/main" id="{67A2AAE2-FDF6-D7BA-8686-0B64404E77F8}"/>
              </a:ext>
            </a:extLst>
          </p:cNvPr>
          <p:cNvSpPr>
            <a:spLocks noGrp="1"/>
          </p:cNvSpPr>
          <p:nvPr>
            <p:ph type="body" idx="1"/>
          </p:nvPr>
        </p:nvSpPr>
        <p:spPr>
          <a:xfrm>
            <a:off x="45029" y="970519"/>
            <a:ext cx="4524758" cy="4099622"/>
          </a:xfrm>
        </p:spPr>
        <p:txBody>
          <a:bodyPr/>
          <a:lstStyle/>
          <a:p>
            <a:r>
              <a:rPr lang="en-US" dirty="0">
                <a:cs typeface="Arial"/>
              </a:rPr>
              <a:t>Global healthcare supply chains highlight the importance of resource accessibility  </a:t>
            </a:r>
          </a:p>
          <a:p>
            <a:pPr marL="139700" indent="0">
              <a:buNone/>
            </a:pPr>
            <a:endParaRPr lang="en-US" dirty="0">
              <a:cs typeface="Arial"/>
            </a:endParaRPr>
          </a:p>
          <a:p>
            <a:r>
              <a:rPr lang="en-US" dirty="0">
                <a:cs typeface="Arial"/>
              </a:rPr>
              <a:t>More than 12 billion COVID vaccine doses administered worldwide</a:t>
            </a:r>
            <a:endParaRPr lang="en-US" dirty="0"/>
          </a:p>
          <a:p>
            <a:pPr lvl="1"/>
            <a:r>
              <a:rPr lang="en-US">
                <a:cs typeface="Arial"/>
              </a:rPr>
              <a:t>Yet, as of August 2022, “more than 80% of people in Africa had not received one dose” [4]</a:t>
            </a:r>
          </a:p>
          <a:p>
            <a:pPr lvl="1"/>
            <a:endParaRPr lang="en-US" dirty="0">
              <a:cs typeface="Arial"/>
            </a:endParaRPr>
          </a:p>
          <a:p>
            <a:r>
              <a:rPr lang="en-US" dirty="0">
                <a:cs typeface="Arial"/>
              </a:rPr>
              <a:t>Around 10 million children worldwide under the age of 5 die from preventable illnesses every year due to lack of resources [7]</a:t>
            </a: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a:p>
            <a:pPr lvl="1"/>
            <a:endParaRPr lang="en-US" dirty="0">
              <a:cs typeface="Arial"/>
            </a:endParaRPr>
          </a:p>
        </p:txBody>
      </p:sp>
      <p:sp>
        <p:nvSpPr>
          <p:cNvPr id="5" name="Google Shape;178;p40">
            <a:extLst>
              <a:ext uri="{FF2B5EF4-FFF2-40B4-BE49-F238E27FC236}">
                <a16:creationId xmlns:a16="http://schemas.microsoft.com/office/drawing/2014/main" id="{A119062D-9222-5420-BBB6-30C895D4991D}"/>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12</a:t>
            </a:r>
          </a:p>
        </p:txBody>
      </p:sp>
      <p:pic>
        <p:nvPicPr>
          <p:cNvPr id="6" name="Picture 5" descr="A graph of a number of people with a red line&#10;&#10;Description automatically generated">
            <a:extLst>
              <a:ext uri="{FF2B5EF4-FFF2-40B4-BE49-F238E27FC236}">
                <a16:creationId xmlns:a16="http://schemas.microsoft.com/office/drawing/2014/main" id="{8AA61AE4-9BCC-A84E-0C30-80A971049776}"/>
              </a:ext>
            </a:extLst>
          </p:cNvPr>
          <p:cNvPicPr>
            <a:picLocks noChangeAspect="1"/>
          </p:cNvPicPr>
          <p:nvPr/>
        </p:nvPicPr>
        <p:blipFill>
          <a:blip r:embed="rId3"/>
          <a:stretch>
            <a:fillRect/>
          </a:stretch>
        </p:blipFill>
        <p:spPr>
          <a:xfrm>
            <a:off x="4672012" y="1342623"/>
            <a:ext cx="4371975" cy="3086100"/>
          </a:xfrm>
          <a:prstGeom prst="rect">
            <a:avLst/>
          </a:prstGeom>
        </p:spPr>
      </p:pic>
      <p:sp>
        <p:nvSpPr>
          <p:cNvPr id="7" name="TextBox 6">
            <a:extLst>
              <a:ext uri="{FF2B5EF4-FFF2-40B4-BE49-F238E27FC236}">
                <a16:creationId xmlns:a16="http://schemas.microsoft.com/office/drawing/2014/main" id="{B2E5690F-DC6B-EFCD-3824-3EA268755213}"/>
              </a:ext>
            </a:extLst>
          </p:cNvPr>
          <p:cNvSpPr txBox="1"/>
          <p:nvPr/>
        </p:nvSpPr>
        <p:spPr>
          <a:xfrm>
            <a:off x="8353156" y="4423087"/>
            <a:ext cx="27166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[14]</a:t>
            </a:r>
          </a:p>
        </p:txBody>
      </p:sp>
    </p:spTree>
    <p:extLst>
      <p:ext uri="{BB962C8B-B14F-4D97-AF65-F5344CB8AC3E}">
        <p14:creationId xmlns:p14="http://schemas.microsoft.com/office/powerpoint/2010/main" val="149020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47A1-77F5-CDA4-DBD5-68BFC9BD319A}"/>
              </a:ext>
            </a:extLst>
          </p:cNvPr>
          <p:cNvSpPr>
            <a:spLocks noGrp="1"/>
          </p:cNvSpPr>
          <p:nvPr>
            <p:ph type="title"/>
          </p:nvPr>
        </p:nvSpPr>
        <p:spPr>
          <a:xfrm>
            <a:off x="367000" y="228684"/>
            <a:ext cx="7639736" cy="941400"/>
          </a:xfrm>
        </p:spPr>
        <p:txBody>
          <a:bodyPr/>
          <a:lstStyle/>
          <a:p>
            <a:r>
              <a:rPr lang="en-US"/>
              <a:t>Sharing Technology Drives Innovation </a:t>
            </a:r>
          </a:p>
        </p:txBody>
      </p:sp>
      <p:sp>
        <p:nvSpPr>
          <p:cNvPr id="3" name="Text Placeholder 2">
            <a:extLst>
              <a:ext uri="{FF2B5EF4-FFF2-40B4-BE49-F238E27FC236}">
                <a16:creationId xmlns:a16="http://schemas.microsoft.com/office/drawing/2014/main" id="{67A2AAE2-FDF6-D7BA-8686-0B64404E77F8}"/>
              </a:ext>
            </a:extLst>
          </p:cNvPr>
          <p:cNvSpPr>
            <a:spLocks noGrp="1"/>
          </p:cNvSpPr>
          <p:nvPr>
            <p:ph type="body" idx="1"/>
          </p:nvPr>
        </p:nvSpPr>
        <p:spPr>
          <a:xfrm>
            <a:off x="-46845" y="948993"/>
            <a:ext cx="5498722" cy="3817896"/>
          </a:xfrm>
        </p:spPr>
        <p:txBody>
          <a:bodyPr/>
          <a:lstStyle/>
          <a:p>
            <a:r>
              <a:rPr lang="en-US">
                <a:cs typeface="Arial"/>
              </a:rPr>
              <a:t>ISS</a:t>
            </a:r>
          </a:p>
          <a:p>
            <a:pPr lvl="1"/>
            <a:r>
              <a:rPr lang="en-US">
                <a:cs typeface="Arial"/>
              </a:rPr>
              <a:t>Space research laboratory developed and deployed in collaboration of 5 international space agencies and 15 countries [15]</a:t>
            </a:r>
          </a:p>
          <a:p>
            <a:pPr marL="596900" lvl="1" indent="0">
              <a:buNone/>
            </a:pPr>
            <a:endParaRPr lang="en-US">
              <a:cs typeface="Arial"/>
            </a:endParaRPr>
          </a:p>
          <a:p>
            <a:r>
              <a:rPr lang="en-US">
                <a:cs typeface="Arial"/>
              </a:rPr>
              <a:t>Human Genome Project</a:t>
            </a:r>
          </a:p>
          <a:p>
            <a:pPr lvl="1"/>
            <a:r>
              <a:rPr lang="en-US">
                <a:cs typeface="Arial"/>
              </a:rPr>
              <a:t>Needed  a systemic way to map the human genome </a:t>
            </a:r>
          </a:p>
          <a:p>
            <a:pPr lvl="1"/>
            <a:r>
              <a:rPr lang="en-US">
                <a:cs typeface="Arial"/>
              </a:rPr>
              <a:t>over 4,000  genome sequences have been produced [18]</a:t>
            </a:r>
          </a:p>
          <a:p>
            <a:pPr lvl="1"/>
            <a:r>
              <a:rPr lang="en-US">
                <a:cs typeface="Arial"/>
              </a:rPr>
              <a:t>Initial investment - $3.5 billion [18]</a:t>
            </a:r>
          </a:p>
          <a:p>
            <a:pPr lvl="1"/>
            <a:r>
              <a:rPr lang="en-US">
                <a:cs typeface="Arial"/>
              </a:rPr>
              <a:t>Return on Investment - $800 billion [18]</a:t>
            </a:r>
          </a:p>
          <a:p>
            <a:pPr lvl="1"/>
            <a:endParaRPr lang="en-US">
              <a:cs typeface="Arial"/>
            </a:endParaRPr>
          </a:p>
        </p:txBody>
      </p:sp>
      <p:sp>
        <p:nvSpPr>
          <p:cNvPr id="5" name="Google Shape;178;p40">
            <a:extLst>
              <a:ext uri="{FF2B5EF4-FFF2-40B4-BE49-F238E27FC236}">
                <a16:creationId xmlns:a16="http://schemas.microsoft.com/office/drawing/2014/main" id="{A119062D-9222-5420-BBB6-30C895D4991D}"/>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13</a:t>
            </a:r>
          </a:p>
        </p:txBody>
      </p:sp>
      <p:pic>
        <p:nvPicPr>
          <p:cNvPr id="6" name="Picture 5" descr="Astronauts have conducted nearly 3,000 science experiments aboard the ISS">
            <a:extLst>
              <a:ext uri="{FF2B5EF4-FFF2-40B4-BE49-F238E27FC236}">
                <a16:creationId xmlns:a16="http://schemas.microsoft.com/office/drawing/2014/main" id="{7ABB9EB2-9079-4F5D-5E44-E38B5803015D}"/>
              </a:ext>
            </a:extLst>
          </p:cNvPr>
          <p:cNvPicPr>
            <a:picLocks noChangeAspect="1"/>
          </p:cNvPicPr>
          <p:nvPr/>
        </p:nvPicPr>
        <p:blipFill>
          <a:blip r:embed="rId3"/>
          <a:stretch>
            <a:fillRect/>
          </a:stretch>
        </p:blipFill>
        <p:spPr>
          <a:xfrm>
            <a:off x="5446987" y="947902"/>
            <a:ext cx="3541329" cy="3819196"/>
          </a:xfrm>
          <a:prstGeom prst="rect">
            <a:avLst/>
          </a:prstGeom>
        </p:spPr>
      </p:pic>
      <p:sp>
        <p:nvSpPr>
          <p:cNvPr id="7" name="TextBox 6">
            <a:extLst>
              <a:ext uri="{FF2B5EF4-FFF2-40B4-BE49-F238E27FC236}">
                <a16:creationId xmlns:a16="http://schemas.microsoft.com/office/drawing/2014/main" id="{A2238FF1-6F50-1DCB-B99C-DDF5971A9375}"/>
              </a:ext>
            </a:extLst>
          </p:cNvPr>
          <p:cNvSpPr txBox="1"/>
          <p:nvPr/>
        </p:nvSpPr>
        <p:spPr>
          <a:xfrm>
            <a:off x="8414845" y="4769069"/>
            <a:ext cx="16849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[16]</a:t>
            </a:r>
          </a:p>
        </p:txBody>
      </p:sp>
    </p:spTree>
    <p:extLst>
      <p:ext uri="{BB962C8B-B14F-4D97-AF65-F5344CB8AC3E}">
        <p14:creationId xmlns:p14="http://schemas.microsoft.com/office/powerpoint/2010/main" val="408966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129774" y="509723"/>
            <a:ext cx="8888592" cy="919834"/>
          </a:xfrm>
          <a:prstGeom prst="rect">
            <a:avLst/>
          </a:prstGeom>
        </p:spPr>
        <p:txBody>
          <a:bodyPr spcFirstLastPara="1" wrap="square" lIns="91425" tIns="91425" rIns="91425" bIns="91425" anchor="t" anchorCtr="0">
            <a:noAutofit/>
          </a:bodyPr>
          <a:lstStyle/>
          <a:p>
            <a:r>
              <a:rPr lang="en"/>
              <a:t>Takeaways from Black Panther: Wakanda Forever</a:t>
            </a:r>
            <a:endParaRPr lang="en-US"/>
          </a:p>
        </p:txBody>
      </p:sp>
      <p:cxnSp>
        <p:nvCxnSpPr>
          <p:cNvPr id="216" name="Google Shape;216;p44"/>
          <p:cNvCxnSpPr/>
          <p:nvPr/>
        </p:nvCxnSpPr>
        <p:spPr>
          <a:xfrm>
            <a:off x="411568" y="370890"/>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Google Shape;178;p40">
            <a:extLst>
              <a:ext uri="{FF2B5EF4-FFF2-40B4-BE49-F238E27FC236}">
                <a16:creationId xmlns:a16="http://schemas.microsoft.com/office/drawing/2014/main" id="{8801F1D5-0422-DF83-B9EB-95F11C4B3B11}"/>
              </a:ext>
            </a:extLst>
          </p:cNvPr>
          <p:cNvSpPr txBox="1">
            <a:spLocks/>
          </p:cNvSpPr>
          <p:nvPr/>
        </p:nvSpPr>
        <p:spPr>
          <a:xfrm>
            <a:off x="8668450"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14</a:t>
            </a:r>
            <a:endParaRPr lang="en-US"/>
          </a:p>
        </p:txBody>
      </p:sp>
      <p:sp>
        <p:nvSpPr>
          <p:cNvPr id="2" name="TextBox 1">
            <a:extLst>
              <a:ext uri="{FF2B5EF4-FFF2-40B4-BE49-F238E27FC236}">
                <a16:creationId xmlns:a16="http://schemas.microsoft.com/office/drawing/2014/main" id="{CF2018B2-5707-DEB8-F8DF-370955DAC64A}"/>
              </a:ext>
            </a:extLst>
          </p:cNvPr>
          <p:cNvSpPr txBox="1"/>
          <p:nvPr/>
        </p:nvSpPr>
        <p:spPr>
          <a:xfrm>
            <a:off x="373180" y="1430881"/>
            <a:ext cx="63014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rgbClr val="FFFFFF"/>
              </a:solidFill>
            </a:endParaRPr>
          </a:p>
        </p:txBody>
      </p:sp>
      <p:sp>
        <p:nvSpPr>
          <p:cNvPr id="5" name="Text Placeholder 4">
            <a:extLst>
              <a:ext uri="{FF2B5EF4-FFF2-40B4-BE49-F238E27FC236}">
                <a16:creationId xmlns:a16="http://schemas.microsoft.com/office/drawing/2014/main" id="{8D354EF0-30ED-C6D5-1973-C43F1D5CF2A6}"/>
              </a:ext>
            </a:extLst>
          </p:cNvPr>
          <p:cNvSpPr>
            <a:spLocks noGrp="1"/>
          </p:cNvSpPr>
          <p:nvPr>
            <p:ph type="body" idx="1"/>
          </p:nvPr>
        </p:nvSpPr>
        <p:spPr>
          <a:xfrm>
            <a:off x="414649" y="1227194"/>
            <a:ext cx="4946400" cy="2267345"/>
          </a:xfrm>
        </p:spPr>
        <p:txBody>
          <a:bodyPr/>
          <a:lstStyle/>
          <a:p>
            <a:pPr>
              <a:spcAft>
                <a:spcPts val="200"/>
              </a:spcAft>
            </a:pPr>
            <a:r>
              <a:rPr lang="en-US"/>
              <a:t>Culture influences technology </a:t>
            </a:r>
          </a:p>
          <a:p>
            <a:pPr lvl="1">
              <a:spcAft>
                <a:spcPts val="200"/>
              </a:spcAft>
            </a:pPr>
            <a:r>
              <a:rPr lang="en-US"/>
              <a:t>How it is implemented within society </a:t>
            </a:r>
          </a:p>
          <a:p>
            <a:pPr lvl="1">
              <a:spcAft>
                <a:spcPts val="200"/>
              </a:spcAft>
            </a:pPr>
            <a:r>
              <a:rPr lang="en-US"/>
              <a:t>How it is designed  </a:t>
            </a:r>
          </a:p>
          <a:p>
            <a:pPr lvl="1">
              <a:spcAft>
                <a:spcPts val="200"/>
              </a:spcAft>
            </a:pPr>
            <a:endParaRPr lang="en-US"/>
          </a:p>
          <a:p>
            <a:pPr>
              <a:spcAft>
                <a:spcPts val="100"/>
              </a:spcAft>
            </a:pPr>
            <a:r>
              <a:rPr lang="en-US"/>
              <a:t>Countries with a technological advantage over others have a responsibility to share their technologies with other nations </a:t>
            </a:r>
          </a:p>
          <a:p>
            <a:pPr>
              <a:spcAft>
                <a:spcPts val="100"/>
              </a:spcAft>
            </a:pPr>
            <a:endParaRPr lang="en-US"/>
          </a:p>
          <a:p>
            <a:pPr>
              <a:spcAft>
                <a:spcPts val="100"/>
              </a:spcAft>
            </a:pPr>
            <a:r>
              <a:rPr lang="en-US"/>
              <a:t>Technology can do good and bad things: but ultimately it is our job to recognize how our technologies may be used</a:t>
            </a:r>
          </a:p>
        </p:txBody>
      </p:sp>
    </p:spTree>
    <p:extLst>
      <p:ext uri="{BB962C8B-B14F-4D97-AF65-F5344CB8AC3E}">
        <p14:creationId xmlns:p14="http://schemas.microsoft.com/office/powerpoint/2010/main" val="372099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p7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References</a:t>
            </a:r>
            <a:endParaRPr lang="en-US"/>
          </a:p>
        </p:txBody>
      </p:sp>
      <p:cxnSp>
        <p:nvCxnSpPr>
          <p:cNvPr id="2192" name="Google Shape;2192;p70"/>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Text Placeholder 2">
            <a:extLst>
              <a:ext uri="{FF2B5EF4-FFF2-40B4-BE49-F238E27FC236}">
                <a16:creationId xmlns:a16="http://schemas.microsoft.com/office/drawing/2014/main" id="{7AAC7D59-FB40-A0E2-5A9B-46C39FA931D3}"/>
              </a:ext>
            </a:extLst>
          </p:cNvPr>
          <p:cNvSpPr>
            <a:spLocks noGrp="1"/>
          </p:cNvSpPr>
          <p:nvPr>
            <p:ph type="body" idx="1"/>
          </p:nvPr>
        </p:nvSpPr>
        <p:spPr>
          <a:xfrm>
            <a:off x="584331" y="983135"/>
            <a:ext cx="8330606" cy="4127656"/>
          </a:xfrm>
        </p:spPr>
        <p:txBody>
          <a:bodyPr/>
          <a:lstStyle/>
          <a:p>
            <a:pPr marL="482600" indent="-342900">
              <a:buAutoNum type="arabicPeriod"/>
            </a:pPr>
            <a:r>
              <a:rPr lang="en-US" sz="1000"/>
              <a:t>“Black Panther: Wakanda Forever Technology Design.” PERCEPTION, 26 Sept. 2023, </a:t>
            </a:r>
            <a:r>
              <a:rPr lang="en-US" sz="1000">
                <a:hlinkClick r:id="rId3"/>
              </a:rPr>
              <a:t>www.experienceperception.com/work/black-panther-wakanda-forever-technology/</a:t>
            </a:r>
            <a:r>
              <a:rPr lang="en-US" sz="1000"/>
              <a:t>.</a:t>
            </a:r>
          </a:p>
          <a:p>
            <a:pPr marL="482600" indent="-342900">
              <a:buAutoNum type="arabicPeriod"/>
            </a:pPr>
            <a:r>
              <a:rPr lang="en-US" sz="1000"/>
              <a:t>Eisenberg, Eric. “How Ryan Coogler Went about Defining Vibranium and the Heart-Shaped Herb in Black Panther.” CINEMABLEND, </a:t>
            </a:r>
            <a:r>
              <a:rPr lang="en-US" sz="1000" err="1"/>
              <a:t>Cinemablend</a:t>
            </a:r>
            <a:r>
              <a:rPr lang="en-US" sz="1000"/>
              <a:t>, 15 Feb. 2018, </a:t>
            </a:r>
            <a:r>
              <a:rPr lang="en-US" sz="1000">
                <a:hlinkClick r:id="rId4"/>
              </a:rPr>
              <a:t>www.cinemablend.com/news/2311911/how-ryan-coogler-went-about-defining-vibranium-and-the-heart-shaped-herb-in-black-panther</a:t>
            </a:r>
            <a:r>
              <a:rPr lang="en-US" sz="1000"/>
              <a:t>.</a:t>
            </a:r>
          </a:p>
          <a:p>
            <a:pPr marL="482600" indent="-342900">
              <a:buAutoNum type="arabicPeriod"/>
            </a:pPr>
            <a:r>
              <a:rPr lang="en-US" sz="1000"/>
              <a:t>Wallace, Rachel. “How Hannah Beachler Created an Underwater City for ’Black Panther: Wakanda Forever’-Literally.” Architectural Digest, Architectural Digest, 23 Nov. 2022, </a:t>
            </a:r>
            <a:r>
              <a:rPr lang="en-US" sz="1000">
                <a:hlinkClick r:id="rId5"/>
              </a:rPr>
              <a:t>www.architecturaldigest.com/story/hannah-beachler-underwater-city-black-panther-wakanda-forever</a:t>
            </a:r>
            <a:r>
              <a:rPr lang="en-US" sz="1000"/>
              <a:t>.</a:t>
            </a:r>
          </a:p>
          <a:p>
            <a:pPr marL="482600" indent="-342900">
              <a:buAutoNum type="arabicPeriod"/>
            </a:pPr>
            <a:r>
              <a:rPr lang="en-US" sz="1000"/>
              <a:t>Kagame, Paul. “Sharing Technology and Supporting Innovation Is Not Just about Equity. It’s Also the Best Way to Stop Pandemics.” </a:t>
            </a:r>
            <a:r>
              <a:rPr lang="en-US" sz="1000" i="1"/>
              <a:t>World Health Organization</a:t>
            </a:r>
            <a:r>
              <a:rPr lang="en-US" sz="1000"/>
              <a:t>, World Health Organization, 2022, </a:t>
            </a:r>
            <a:r>
              <a:rPr lang="en-US" sz="1000">
                <a:hlinkClick r:id="rId6"/>
              </a:rPr>
              <a:t>www.who.int/news-room/commentaries/detail/sharing-technology-and-supporting-innovation-is-not-just-about-equity.-it-s-also-the-best-way-to-stop-pandemics</a:t>
            </a:r>
            <a:r>
              <a:rPr lang="en-US" sz="1000"/>
              <a:t>.</a:t>
            </a:r>
          </a:p>
          <a:p>
            <a:pPr marL="482600" indent="-342900">
              <a:buAutoNum type="arabicPeriod"/>
            </a:pPr>
            <a:r>
              <a:rPr lang="en-US" sz="1000">
                <a:solidFill>
                  <a:schemeClr val="bg1"/>
                </a:solidFill>
                <a:cs typeface="Arial"/>
              </a:rPr>
              <a:t>Mitchell, Janel. “Technology and Culture.” </a:t>
            </a:r>
            <a:r>
              <a:rPr lang="en-US" sz="1000" i="1">
                <a:solidFill>
                  <a:schemeClr val="bg1"/>
                </a:solidFill>
                <a:cs typeface="Arial"/>
              </a:rPr>
              <a:t>Understanding Technology</a:t>
            </a:r>
            <a:r>
              <a:rPr lang="en-US" sz="1000">
                <a:solidFill>
                  <a:schemeClr val="bg1"/>
                </a:solidFill>
                <a:cs typeface="Arial"/>
              </a:rPr>
              <a:t>,  uen.pressbooks.pub/tech1010/chapter/technology-and-culture/. Accessed 7 Oct. 2023.</a:t>
            </a:r>
            <a:endParaRPr lang="en-US" sz="1000">
              <a:solidFill>
                <a:schemeClr val="bg1"/>
              </a:solidFill>
              <a:cs typeface="Segoe UI"/>
            </a:endParaRPr>
          </a:p>
          <a:p>
            <a:pPr marL="482600" indent="-342900">
              <a:buAutoNum type="arabicPeriod"/>
            </a:pPr>
            <a:r>
              <a:rPr lang="en-US" sz="1000">
                <a:solidFill>
                  <a:schemeClr val="bg1"/>
                </a:solidFill>
                <a:cs typeface="Arial"/>
              </a:rPr>
              <a:t>Wahab, E. O., et al. “Causes and consequences of rapid erosion of cultural values in a traditional African society.” </a:t>
            </a:r>
            <a:r>
              <a:rPr lang="en-US" sz="1000" i="1">
                <a:solidFill>
                  <a:schemeClr val="bg1"/>
                </a:solidFill>
                <a:cs typeface="Arial"/>
              </a:rPr>
              <a:t>Journal of Anthropology</a:t>
            </a:r>
            <a:r>
              <a:rPr lang="en-US" sz="1000">
                <a:solidFill>
                  <a:schemeClr val="bg1"/>
                </a:solidFill>
                <a:cs typeface="Arial"/>
              </a:rPr>
              <a:t>, vol. 2012, 2012, pp. 1–7, </a:t>
            </a:r>
            <a:r>
              <a:rPr lang="en-US" sz="1000">
                <a:solidFill>
                  <a:schemeClr val="bg1"/>
                </a:solidFill>
                <a:cs typeface="Arial"/>
                <a:hlinkClick r:id="rId7">
                  <a:extLst>
                    <a:ext uri="{A12FA001-AC4F-418D-AE19-62706E023703}">
                      <ahyp:hlinkClr xmlns:ahyp="http://schemas.microsoft.com/office/drawing/2018/hyperlinkcolor" val="tx"/>
                    </a:ext>
                  </a:extLst>
                </a:hlinkClick>
              </a:rPr>
              <a:t>https://doi.org/10.1155/2012/327061</a:t>
            </a:r>
            <a:r>
              <a:rPr lang="en-US" sz="1000">
                <a:solidFill>
                  <a:schemeClr val="bg1"/>
                </a:solidFill>
                <a:cs typeface="Arial"/>
              </a:rPr>
              <a:t>.</a:t>
            </a:r>
          </a:p>
          <a:p>
            <a:pPr marL="482600" indent="-342900">
              <a:buAutoNum type="arabicPeriod"/>
            </a:pPr>
            <a:r>
              <a:rPr lang="en-US" sz="1000" err="1">
                <a:solidFill>
                  <a:schemeClr val="bg1"/>
                </a:solidFill>
                <a:cs typeface="Arial"/>
              </a:rPr>
              <a:t>Kraiselburd</a:t>
            </a:r>
            <a:r>
              <a:rPr lang="en-US" sz="1000">
                <a:solidFill>
                  <a:schemeClr val="bg1"/>
                </a:solidFill>
                <a:cs typeface="Arial"/>
              </a:rPr>
              <a:t>, Santiago, and Prashant Yadav. "Supply chains and global health: an imperative for bringing operations management scholarship into action." Production and operations management 22.2 (2013): 377-381.</a:t>
            </a:r>
          </a:p>
          <a:p>
            <a:pPr marL="482600" indent="-342900">
              <a:buAutoNum type="arabicPeriod"/>
            </a:pPr>
            <a:r>
              <a:rPr lang="en-US" sz="1000">
                <a:solidFill>
                  <a:schemeClr val="bg1"/>
                </a:solidFill>
                <a:cs typeface="Arial"/>
              </a:rPr>
              <a:t>Zulfiqar, Amma, and Faiza Khalid. "New Media and Identity Crises: A challenge of cultural homogenization." </a:t>
            </a:r>
            <a:r>
              <a:rPr lang="en-US" sz="1000" i="1">
                <a:solidFill>
                  <a:schemeClr val="bg1"/>
                </a:solidFill>
                <a:cs typeface="Arial"/>
              </a:rPr>
              <a:t>Pakistan Journal of Social Research</a:t>
            </a:r>
            <a:r>
              <a:rPr lang="en-US" sz="1000">
                <a:solidFill>
                  <a:schemeClr val="bg1"/>
                </a:solidFill>
                <a:cs typeface="Arial"/>
              </a:rPr>
              <a:t>, vol. 04, no. 04, Dec. 2022, pp. 143-147, </a:t>
            </a:r>
            <a:r>
              <a:rPr lang="en-US" sz="1000">
                <a:solidFill>
                  <a:schemeClr val="bg1"/>
                </a:solidFill>
                <a:cs typeface="Arial"/>
                <a:hlinkClick r:id="rId8">
                  <a:extLst>
                    <a:ext uri="{A12FA001-AC4F-418D-AE19-62706E023703}">
                      <ahyp:hlinkClr xmlns:ahyp="http://schemas.microsoft.com/office/drawing/2018/hyperlinkcolor" val="tx"/>
                    </a:ext>
                  </a:extLst>
                </a:hlinkClick>
              </a:rPr>
              <a:t>https://doi.org/10.52567/pjsr.v4i04.796</a:t>
            </a:r>
            <a:r>
              <a:rPr lang="en-US" sz="1000">
                <a:solidFill>
                  <a:schemeClr val="bg1"/>
                </a:solidFill>
                <a:cs typeface="Arial"/>
              </a:rPr>
              <a:t>.</a:t>
            </a:r>
          </a:p>
          <a:p>
            <a:pPr>
              <a:buAutoNum type="arabicPeriod"/>
            </a:pPr>
            <a:r>
              <a:rPr lang="en-US" sz="1000">
                <a:solidFill>
                  <a:schemeClr val="bg1"/>
                </a:solidFill>
                <a:cs typeface="Arial"/>
              </a:rPr>
              <a:t>Ali, Ahmad. “10+ Positive and Negative Impacts of Technology on Culture " </a:t>
            </a:r>
            <a:r>
              <a:rPr lang="en-US" sz="1000" err="1">
                <a:solidFill>
                  <a:schemeClr val="bg1"/>
                </a:solidFill>
                <a:cs typeface="Arial"/>
              </a:rPr>
              <a:t>Hubvela</a:t>
            </a:r>
            <a:r>
              <a:rPr lang="en-US" sz="1000">
                <a:solidFill>
                  <a:schemeClr val="bg1"/>
                </a:solidFill>
                <a:cs typeface="Arial"/>
              </a:rPr>
              <a:t>.” Edited by Rehmat Ullah, </a:t>
            </a:r>
            <a:r>
              <a:rPr lang="en-US" sz="1000" i="1" err="1">
                <a:solidFill>
                  <a:schemeClr val="bg1"/>
                </a:solidFill>
                <a:cs typeface="Arial"/>
              </a:rPr>
              <a:t>Hubvela</a:t>
            </a:r>
            <a:r>
              <a:rPr lang="en-US" sz="1000">
                <a:solidFill>
                  <a:schemeClr val="bg1"/>
                </a:solidFill>
                <a:cs typeface="Arial"/>
              </a:rPr>
              <a:t>, 20 June 2023, hubvela.com/hub/technology/positive-negative-impacts/culture/. </a:t>
            </a:r>
            <a:endParaRPr lang="en-US">
              <a:solidFill>
                <a:schemeClr val="bg1"/>
              </a:solidFill>
              <a:cs typeface="Arial"/>
            </a:endParaRPr>
          </a:p>
          <a:p>
            <a:pPr marL="482600" indent="-342900">
              <a:buAutoNum type="arabicPeriod"/>
            </a:pPr>
            <a:r>
              <a:rPr lang="en-US" sz="1000">
                <a:solidFill>
                  <a:schemeClr val="bg1"/>
                </a:solidFill>
                <a:cs typeface="Arial"/>
              </a:rPr>
              <a:t>“Cars Still Dominate the American Commute.” World Economic Forum, 19 May 2022, www.weforum.org/agenda/2022/05/commute-america-sustainability-cars/.  </a:t>
            </a:r>
          </a:p>
          <a:p>
            <a:pPr marL="139700" indent="0">
              <a:buNone/>
            </a:pPr>
            <a:endParaRPr lang="en-US" sz="1000">
              <a:solidFill>
                <a:schemeClr val="bg1"/>
              </a:solidFill>
              <a:cs typeface="Arial"/>
            </a:endParaRPr>
          </a:p>
          <a:p>
            <a:pPr marL="139700" indent="0">
              <a:buNone/>
            </a:pPr>
            <a:endParaRPr lang="en-US" sz="1000">
              <a:solidFill>
                <a:schemeClr val="bg1"/>
              </a:solidFill>
              <a:cs typeface="Arial"/>
            </a:endParaRPr>
          </a:p>
          <a:p>
            <a:pPr marL="482600" indent="-342900">
              <a:buAutoNum type="arabicPeriod"/>
            </a:pPr>
            <a:endParaRPr lang="en-US" sz="1000">
              <a:solidFill>
                <a:schemeClr val="bg1"/>
              </a:solidFill>
              <a:cs typeface="Arial"/>
            </a:endParaRPr>
          </a:p>
          <a:p>
            <a:pPr marL="139700" indent="0">
              <a:buNone/>
            </a:pPr>
            <a:endParaRPr lang="en-US" sz="1000">
              <a:cs typeface="Arial"/>
            </a:endParaRPr>
          </a:p>
          <a:p>
            <a:pPr marL="368300" indent="-228600">
              <a:buAutoNum type="arabicPeriod"/>
            </a:pPr>
            <a:endParaRPr lang="en-US" sz="1000">
              <a:cs typeface="Arial"/>
            </a:endParaRPr>
          </a:p>
          <a:p>
            <a:pPr marL="482600" indent="-342900">
              <a:buAutoNum type="arabicPeriod"/>
            </a:pPr>
            <a:endParaRPr lang="en-US" sz="1000"/>
          </a:p>
        </p:txBody>
      </p:sp>
      <p:sp>
        <p:nvSpPr>
          <p:cNvPr id="4" name="Google Shape;178;p40">
            <a:extLst>
              <a:ext uri="{FF2B5EF4-FFF2-40B4-BE49-F238E27FC236}">
                <a16:creationId xmlns:a16="http://schemas.microsoft.com/office/drawing/2014/main" id="{BE860DF9-50F4-B471-6708-589405B40CC9}"/>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15</a:t>
            </a:r>
          </a:p>
        </p:txBody>
      </p:sp>
    </p:spTree>
    <p:extLst>
      <p:ext uri="{BB962C8B-B14F-4D97-AF65-F5344CB8AC3E}">
        <p14:creationId xmlns:p14="http://schemas.microsoft.com/office/powerpoint/2010/main" val="3071726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p7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a:t>References</a:t>
            </a:r>
            <a:endParaRPr lang="en-US"/>
          </a:p>
        </p:txBody>
      </p:sp>
      <p:cxnSp>
        <p:nvCxnSpPr>
          <p:cNvPr id="2192" name="Google Shape;2192;p70"/>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Text Placeholder 2">
            <a:extLst>
              <a:ext uri="{FF2B5EF4-FFF2-40B4-BE49-F238E27FC236}">
                <a16:creationId xmlns:a16="http://schemas.microsoft.com/office/drawing/2014/main" id="{7AAC7D59-FB40-A0E2-5A9B-46C39FA931D3}"/>
              </a:ext>
            </a:extLst>
          </p:cNvPr>
          <p:cNvSpPr>
            <a:spLocks noGrp="1"/>
          </p:cNvSpPr>
          <p:nvPr>
            <p:ph type="body" idx="1"/>
          </p:nvPr>
        </p:nvSpPr>
        <p:spPr>
          <a:xfrm>
            <a:off x="584331" y="983135"/>
            <a:ext cx="8330606" cy="3839505"/>
          </a:xfrm>
        </p:spPr>
        <p:txBody>
          <a:bodyPr/>
          <a:lstStyle/>
          <a:p>
            <a:pPr marL="139700" indent="0">
              <a:buNone/>
            </a:pPr>
            <a:r>
              <a:rPr lang="en-US" sz="1100">
                <a:solidFill>
                  <a:schemeClr val="bg1"/>
                </a:solidFill>
                <a:cs typeface="Arial"/>
              </a:rPr>
              <a:t>11. “26.2: The Rise of the Suburbs.” </a:t>
            </a:r>
            <a:r>
              <a:rPr lang="en-US" sz="1100" i="1">
                <a:solidFill>
                  <a:schemeClr val="bg1"/>
                </a:solidFill>
                <a:cs typeface="Arial"/>
              </a:rPr>
              <a:t>Humanities </a:t>
            </a:r>
            <a:r>
              <a:rPr lang="en-US" sz="1100" i="1" err="1">
                <a:solidFill>
                  <a:schemeClr val="bg1"/>
                </a:solidFill>
                <a:cs typeface="Arial"/>
              </a:rPr>
              <a:t>LibreTexts</a:t>
            </a:r>
            <a:r>
              <a:rPr lang="en-US" sz="1100">
                <a:solidFill>
                  <a:schemeClr val="bg1"/>
                </a:solidFill>
                <a:cs typeface="Arial"/>
              </a:rPr>
              <a:t>, </a:t>
            </a:r>
            <a:r>
              <a:rPr lang="en-US" sz="1100" err="1">
                <a:solidFill>
                  <a:schemeClr val="bg1"/>
                </a:solidFill>
                <a:cs typeface="Arial"/>
              </a:rPr>
              <a:t>Libretexts</a:t>
            </a:r>
            <a:r>
              <a:rPr lang="en-US" sz="1100">
                <a:solidFill>
                  <a:schemeClr val="bg1"/>
                </a:solidFill>
                <a:cs typeface="Arial"/>
              </a:rPr>
              <a:t>, human.libretexts.org/Bookshelves/History/</a:t>
            </a:r>
            <a:r>
              <a:rPr lang="en-US" sz="1100" err="1">
                <a:solidFill>
                  <a:schemeClr val="bg1"/>
                </a:solidFill>
                <a:cs typeface="Arial"/>
              </a:rPr>
              <a:t>National_History</a:t>
            </a:r>
            <a:r>
              <a:rPr lang="en-US" sz="1100">
                <a:solidFill>
                  <a:schemeClr val="bg1"/>
                </a:solidFill>
                <a:cs typeface="Arial"/>
              </a:rPr>
              <a:t>/Book%253A_U.S._History_%28American_YAWP%29/26%253A_The_Affluent_Society/26.02%253A_The_Rise_of_the_Suburbs%E2%80%8B. Accessed 9 Oct. 2023.</a:t>
            </a:r>
            <a:endParaRPr lang="en-US">
              <a:solidFill>
                <a:schemeClr val="bg1"/>
              </a:solidFill>
            </a:endParaRPr>
          </a:p>
          <a:p>
            <a:pPr>
              <a:buNone/>
            </a:pPr>
            <a:r>
              <a:rPr lang="en-US" sz="1100">
                <a:solidFill>
                  <a:schemeClr val="bg1"/>
                </a:solidFill>
              </a:rPr>
              <a:t>12. “About Living Dictionaries.” </a:t>
            </a:r>
            <a:r>
              <a:rPr lang="en-US" sz="1100" i="1">
                <a:solidFill>
                  <a:schemeClr val="bg1"/>
                </a:solidFill>
              </a:rPr>
              <a:t>Living Dictionaries</a:t>
            </a:r>
            <a:r>
              <a:rPr lang="en-US" sz="1100">
                <a:solidFill>
                  <a:schemeClr val="bg1"/>
                </a:solidFill>
              </a:rPr>
              <a:t>, </a:t>
            </a:r>
            <a:r>
              <a:rPr lang="en-US" sz="1100" err="1">
                <a:solidFill>
                  <a:schemeClr val="bg1"/>
                </a:solidFill>
              </a:rPr>
              <a:t>livingdictionaries.app</a:t>
            </a:r>
            <a:r>
              <a:rPr lang="en-US" sz="1100">
                <a:solidFill>
                  <a:schemeClr val="bg1"/>
                </a:solidFill>
              </a:rPr>
              <a:t>/about. Accessed 9 Oct. 2023.</a:t>
            </a:r>
            <a:endParaRPr lang="en-US">
              <a:solidFill>
                <a:schemeClr val="bg1"/>
              </a:solidFill>
            </a:endParaRPr>
          </a:p>
          <a:p>
            <a:pPr>
              <a:buNone/>
            </a:pPr>
            <a:r>
              <a:rPr lang="en-US" sz="1100">
                <a:solidFill>
                  <a:schemeClr val="bg1"/>
                </a:solidFill>
              </a:rPr>
              <a:t>13. Coggan , Devan. “Costumer Designer Ruth E. Carter Breaks down the Looks in ‘Black Panther: Wakanda Forever.’” </a:t>
            </a:r>
            <a:r>
              <a:rPr lang="en-US" sz="1100" err="1">
                <a:solidFill>
                  <a:schemeClr val="bg1"/>
                </a:solidFill>
              </a:rPr>
              <a:t>EW.Com</a:t>
            </a:r>
            <a:r>
              <a:rPr lang="en-US" sz="1100">
                <a:solidFill>
                  <a:schemeClr val="bg1"/>
                </a:solidFill>
              </a:rPr>
              <a:t>, 2022, ew.com/movies/black-panther-</a:t>
            </a:r>
            <a:r>
              <a:rPr lang="en-US" sz="1100" err="1">
                <a:solidFill>
                  <a:schemeClr val="bg1"/>
                </a:solidFill>
              </a:rPr>
              <a:t>wakanda</a:t>
            </a:r>
            <a:r>
              <a:rPr lang="en-US" sz="1100">
                <a:solidFill>
                  <a:schemeClr val="bg1"/>
                </a:solidFill>
              </a:rPr>
              <a:t>-forever-costumes-ruth-e-carter/. </a:t>
            </a:r>
            <a:endParaRPr lang="en-US">
              <a:solidFill>
                <a:schemeClr val="bg1"/>
              </a:solidFill>
            </a:endParaRPr>
          </a:p>
          <a:p>
            <a:pPr>
              <a:buNone/>
            </a:pPr>
            <a:r>
              <a:rPr lang="en-US" sz="1100">
                <a:solidFill>
                  <a:schemeClr val="bg1"/>
                </a:solidFill>
                <a:cs typeface="Arial"/>
              </a:rPr>
              <a:t>14. Saunders, Ike. “Total Covid-19 Vaccine Doses Administered per 100 People.” Our World in Data, 2023, ourworldindata.org/</a:t>
            </a:r>
            <a:r>
              <a:rPr lang="en-US" sz="1100" err="1">
                <a:solidFill>
                  <a:schemeClr val="bg1"/>
                </a:solidFill>
                <a:cs typeface="Arial"/>
              </a:rPr>
              <a:t>grapher</a:t>
            </a:r>
            <a:r>
              <a:rPr lang="en-US" sz="1100">
                <a:solidFill>
                  <a:schemeClr val="bg1"/>
                </a:solidFill>
                <a:cs typeface="Arial"/>
              </a:rPr>
              <a:t>/</a:t>
            </a:r>
            <a:r>
              <a:rPr lang="en-US" sz="1100" err="1">
                <a:solidFill>
                  <a:schemeClr val="bg1"/>
                </a:solidFill>
                <a:cs typeface="Arial"/>
              </a:rPr>
              <a:t>covid-vaccination-doses-per-capita?time</a:t>
            </a:r>
            <a:r>
              <a:rPr lang="en-US" sz="1100">
                <a:solidFill>
                  <a:schemeClr val="bg1"/>
                </a:solidFill>
                <a:cs typeface="Arial"/>
              </a:rPr>
              <a:t>=earliest..2023-10-07&amp;country=OWID_WRL~OWID_AFR</a:t>
            </a:r>
            <a:endParaRPr lang="en-US" sz="1100">
              <a:solidFill>
                <a:schemeClr val="bg1"/>
              </a:solidFill>
            </a:endParaRPr>
          </a:p>
          <a:p>
            <a:pPr>
              <a:buNone/>
            </a:pPr>
            <a:r>
              <a:rPr lang="en-US" sz="1100">
                <a:solidFill>
                  <a:schemeClr val="bg1"/>
                </a:solidFill>
                <a:cs typeface="Arial"/>
              </a:rPr>
              <a:t>15. Ruttley, Tara M., Julie A. Robinson, and William H. </a:t>
            </a:r>
            <a:r>
              <a:rPr lang="en-US" sz="1100" err="1">
                <a:solidFill>
                  <a:schemeClr val="bg1"/>
                </a:solidFill>
                <a:cs typeface="Arial"/>
              </a:rPr>
              <a:t>Gerstenmaier</a:t>
            </a:r>
            <a:r>
              <a:rPr lang="en-US" sz="1100">
                <a:solidFill>
                  <a:schemeClr val="bg1"/>
                </a:solidFill>
                <a:cs typeface="Arial"/>
              </a:rPr>
              <a:t>. "The international space station: collaboration, utilization, and commercialization." Social science quarterly 98.4 (2017): 1160-1174.</a:t>
            </a:r>
          </a:p>
          <a:p>
            <a:pPr>
              <a:buNone/>
            </a:pPr>
            <a:r>
              <a:rPr lang="en-US" sz="1100">
                <a:solidFill>
                  <a:schemeClr val="bg1"/>
                </a:solidFill>
                <a:cs typeface="Arial"/>
              </a:rPr>
              <a:t>16. </a:t>
            </a:r>
            <a:r>
              <a:rPr lang="en-US" sz="1100" err="1">
                <a:solidFill>
                  <a:schemeClr val="bg1"/>
                </a:solidFill>
                <a:cs typeface="Arial"/>
              </a:rPr>
              <a:t>Witze</a:t>
            </a:r>
            <a:r>
              <a:rPr lang="en-US" sz="1100">
                <a:solidFill>
                  <a:schemeClr val="bg1"/>
                </a:solidFill>
                <a:cs typeface="Arial"/>
              </a:rPr>
              <a:t>, Alexandra. “Astronauts Have Conducted Nearly 3,000 Science Experiments Aboard the ISS.” Nature News, Nature Publishing Group, 3 Nov. 2020, </a:t>
            </a:r>
            <a:r>
              <a:rPr lang="en-US" sz="1100">
                <a:solidFill>
                  <a:schemeClr val="bg1"/>
                </a:solidFill>
                <a:cs typeface="Arial"/>
                <a:hlinkClick r:id="rId3">
                  <a:extLst>
                    <a:ext uri="{A12FA001-AC4F-418D-AE19-62706E023703}">
                      <ahyp:hlinkClr xmlns:ahyp="http://schemas.microsoft.com/office/drawing/2018/hyperlinkcolor" val="tx"/>
                    </a:ext>
                  </a:extLst>
                </a:hlinkClick>
              </a:rPr>
              <a:t>www.nature.com/articles/d41586-020-03085-8</a:t>
            </a:r>
            <a:r>
              <a:rPr lang="en-US" sz="1100">
                <a:solidFill>
                  <a:schemeClr val="bg1"/>
                </a:solidFill>
                <a:cs typeface="Arial"/>
              </a:rPr>
              <a:t>.</a:t>
            </a:r>
          </a:p>
          <a:p>
            <a:pPr>
              <a:buNone/>
            </a:pPr>
            <a:r>
              <a:rPr lang="en-US" sz="1100">
                <a:solidFill>
                  <a:schemeClr val="bg1"/>
                </a:solidFill>
                <a:cs typeface="Arial"/>
              </a:rPr>
              <a:t>17. Collins, Francis S., and Victor A. </a:t>
            </a:r>
            <a:r>
              <a:rPr lang="en-US" sz="1100" err="1">
                <a:solidFill>
                  <a:schemeClr val="bg1"/>
                </a:solidFill>
                <a:cs typeface="Arial"/>
              </a:rPr>
              <a:t>McKusick</a:t>
            </a:r>
            <a:r>
              <a:rPr lang="en-US" sz="1100">
                <a:solidFill>
                  <a:schemeClr val="bg1"/>
                </a:solidFill>
                <a:cs typeface="Arial"/>
              </a:rPr>
              <a:t>. "Implications of the Human Genome Project for medical science." Jama 285.5 (2001): 540-544.</a:t>
            </a:r>
          </a:p>
          <a:p>
            <a:pPr>
              <a:buNone/>
            </a:pPr>
            <a:r>
              <a:rPr lang="en-US" sz="1100">
                <a:solidFill>
                  <a:schemeClr val="bg1"/>
                </a:solidFill>
                <a:cs typeface="Arial"/>
              </a:rPr>
              <a:t>18. Hood, Leroy, and Lee Rowen. "The human genome project: big science transforms biology and medicine." Genome medicine 5 (2013): 1-8.</a:t>
            </a:r>
          </a:p>
          <a:p>
            <a:pPr>
              <a:buNone/>
            </a:pPr>
            <a:r>
              <a:rPr lang="en-US" sz="1100">
                <a:solidFill>
                  <a:schemeClr val="bg1"/>
                </a:solidFill>
                <a:cs typeface="Arial"/>
              </a:rPr>
              <a:t>19. “International Space Station.” NASA, NASA, 29 Sept. 2023, www.nasa.gov/international-space-station/. </a:t>
            </a:r>
          </a:p>
          <a:p>
            <a:pPr>
              <a:buNone/>
            </a:pPr>
            <a:endParaRPr lang="en-US" sz="1100">
              <a:solidFill>
                <a:schemeClr val="bg1"/>
              </a:solidFill>
              <a:cs typeface="Arial"/>
            </a:endParaRPr>
          </a:p>
          <a:p>
            <a:pPr marL="139700" indent="0">
              <a:buNone/>
            </a:pPr>
            <a:endParaRPr lang="en-US" sz="1100">
              <a:solidFill>
                <a:schemeClr val="bg1"/>
              </a:solidFill>
              <a:cs typeface="Arial"/>
            </a:endParaRPr>
          </a:p>
          <a:p>
            <a:pPr marL="139700" indent="0">
              <a:buNone/>
            </a:pPr>
            <a:endParaRPr lang="en-US" sz="1100">
              <a:cs typeface="Arial"/>
            </a:endParaRPr>
          </a:p>
          <a:p>
            <a:pPr marL="139700" indent="0">
              <a:buNone/>
            </a:pPr>
            <a:endParaRPr lang="en-US" sz="1100">
              <a:cs typeface="Arial"/>
            </a:endParaRPr>
          </a:p>
          <a:p>
            <a:pPr marL="482600" indent="-342900">
              <a:buAutoNum type="arabicPeriod"/>
            </a:pPr>
            <a:endParaRPr lang="en-US" sz="1100">
              <a:cs typeface="Arial"/>
            </a:endParaRPr>
          </a:p>
          <a:p>
            <a:pPr marL="139700" indent="0">
              <a:buNone/>
            </a:pPr>
            <a:endParaRPr lang="en-US" sz="1100">
              <a:cs typeface="Arial"/>
            </a:endParaRPr>
          </a:p>
          <a:p>
            <a:pPr marL="368300" indent="-228600">
              <a:buAutoNum type="arabicPeriod"/>
            </a:pPr>
            <a:endParaRPr lang="en-US" sz="1100">
              <a:cs typeface="Arial"/>
            </a:endParaRPr>
          </a:p>
          <a:p>
            <a:pPr marL="482600" indent="-342900">
              <a:buAutoNum type="arabicPeriod"/>
            </a:pPr>
            <a:endParaRPr lang="en-US" sz="1100">
              <a:cs typeface="Arial"/>
            </a:endParaRPr>
          </a:p>
        </p:txBody>
      </p:sp>
      <p:sp>
        <p:nvSpPr>
          <p:cNvPr id="4" name="Google Shape;178;p40">
            <a:extLst>
              <a:ext uri="{FF2B5EF4-FFF2-40B4-BE49-F238E27FC236}">
                <a16:creationId xmlns:a16="http://schemas.microsoft.com/office/drawing/2014/main" id="{BE860DF9-50F4-B471-6708-589405B40CC9}"/>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16</a:t>
            </a:r>
          </a:p>
        </p:txBody>
      </p:sp>
    </p:spTree>
    <p:extLst>
      <p:ext uri="{BB962C8B-B14F-4D97-AF65-F5344CB8AC3E}">
        <p14:creationId xmlns:p14="http://schemas.microsoft.com/office/powerpoint/2010/main" val="38241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0"/>
          <p:cNvSpPr txBox="1">
            <a:spLocks noGrp="1"/>
          </p:cNvSpPr>
          <p:nvPr>
            <p:ph type="title" idx="6"/>
          </p:nvPr>
        </p:nvSpPr>
        <p:spPr>
          <a:xfrm>
            <a:off x="1048450" y="1770700"/>
            <a:ext cx="20670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03</a:t>
            </a:r>
            <a:endParaRPr/>
          </a:p>
        </p:txBody>
      </p:sp>
      <p:sp>
        <p:nvSpPr>
          <p:cNvPr id="179" name="Google Shape;179;p40"/>
          <p:cNvSpPr txBox="1">
            <a:spLocks noGrp="1"/>
          </p:cNvSpPr>
          <p:nvPr>
            <p:ph type="title"/>
          </p:nvPr>
        </p:nvSpPr>
        <p:spPr>
          <a:xfrm>
            <a:off x="3546546" y="2840955"/>
            <a:ext cx="2067000" cy="548400"/>
          </a:xfrm>
          <a:prstGeom prst="rect">
            <a:avLst/>
          </a:prstGeom>
        </p:spPr>
        <p:txBody>
          <a:bodyPr spcFirstLastPara="1" wrap="square" lIns="91425" tIns="91425" rIns="91425" bIns="91425" anchor="b" anchorCtr="0">
            <a:noAutofit/>
          </a:bodyPr>
          <a:lstStyle/>
          <a:p>
            <a:r>
              <a:rPr lang="en"/>
              <a:t>Computing Tech</a:t>
            </a:r>
            <a:endParaRPr lang="en-US"/>
          </a:p>
        </p:txBody>
      </p:sp>
      <p:sp>
        <p:nvSpPr>
          <p:cNvPr id="181" name="Google Shape;181;p40"/>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Conclusions</a:t>
            </a:r>
            <a:endParaRPr/>
          </a:p>
        </p:txBody>
      </p:sp>
      <p:sp>
        <p:nvSpPr>
          <p:cNvPr id="183" name="Google Shape;183;p40"/>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p>
            <a:r>
              <a:rPr lang="en"/>
              <a:t>Plot Summary</a:t>
            </a:r>
            <a:endParaRPr lang="en-US"/>
          </a:p>
        </p:txBody>
      </p:sp>
      <p:sp>
        <p:nvSpPr>
          <p:cNvPr id="185" name="Google Shape;185;p40"/>
          <p:cNvSpPr txBox="1">
            <a:spLocks noGrp="1"/>
          </p:cNvSpPr>
          <p:nvPr>
            <p:ph type="title" idx="7"/>
          </p:nvPr>
        </p:nvSpPr>
        <p:spPr>
          <a:xfrm>
            <a:off x="3538500" y="1770700"/>
            <a:ext cx="20670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04</a:t>
            </a:r>
            <a:endParaRPr/>
          </a:p>
        </p:txBody>
      </p:sp>
      <p:sp>
        <p:nvSpPr>
          <p:cNvPr id="186" name="Google Shape;186;p40"/>
          <p:cNvSpPr txBox="1">
            <a:spLocks noGrp="1"/>
          </p:cNvSpPr>
          <p:nvPr>
            <p:ph type="title" idx="8"/>
          </p:nvPr>
        </p:nvSpPr>
        <p:spPr>
          <a:xfrm>
            <a:off x="6028550" y="1770700"/>
            <a:ext cx="2067000" cy="723900"/>
          </a:xfrm>
          <a:prstGeom prst="rect">
            <a:avLst/>
          </a:prstGeom>
        </p:spPr>
        <p:txBody>
          <a:bodyPr spcFirstLastPara="1" wrap="square" lIns="91425" tIns="91425" rIns="91425" bIns="91425" anchor="b" anchorCtr="0">
            <a:noAutofit/>
          </a:bodyPr>
          <a:lstStyle/>
          <a:p>
            <a:r>
              <a:rPr lang="en"/>
              <a:t>05 &amp; 10</a:t>
            </a:r>
            <a:endParaRPr/>
          </a:p>
        </p:txBody>
      </p:sp>
      <p:cxnSp>
        <p:nvCxnSpPr>
          <p:cNvPr id="187" name="Google Shape;187;p40"/>
          <p:cNvCxnSpPr/>
          <p:nvPr/>
        </p:nvCxnSpPr>
        <p:spPr>
          <a:xfrm>
            <a:off x="1883350"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88" name="Google Shape;188;p40"/>
          <p:cNvCxnSpPr/>
          <p:nvPr/>
        </p:nvCxnSpPr>
        <p:spPr>
          <a:xfrm>
            <a:off x="4373400"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89" name="Google Shape;189;p40"/>
          <p:cNvCxnSpPr/>
          <p:nvPr/>
        </p:nvCxnSpPr>
        <p:spPr>
          <a:xfrm>
            <a:off x="6863450"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Google Shape;170;p39">
            <a:extLst>
              <a:ext uri="{FF2B5EF4-FFF2-40B4-BE49-F238E27FC236}">
                <a16:creationId xmlns:a16="http://schemas.microsoft.com/office/drawing/2014/main" id="{8F3FE940-5335-E997-0F75-FF9C0D3E810E}"/>
              </a:ext>
            </a:extLst>
          </p:cNvPr>
          <p:cNvSpPr txBox="1">
            <a:spLocks/>
          </p:cNvSpPr>
          <p:nvPr/>
        </p:nvSpPr>
        <p:spPr>
          <a:xfrm>
            <a:off x="1574394" y="1097018"/>
            <a:ext cx="5735700" cy="94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1800"/>
              <a:buFont typeface="Montserrat ExtraBold"/>
              <a:buNone/>
              <a:defRPr sz="1800" b="0" i="0" u="none" strike="noStrike" cap="none">
                <a:solidFill>
                  <a:schemeClr val="lt1"/>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4200"/>
              <a:buFont typeface="Montserrat"/>
              <a:buNone/>
              <a:defRPr sz="4200" b="0" i="0" u="none" strike="noStrike" cap="none">
                <a:solidFill>
                  <a:schemeClr val="lt1"/>
                </a:solidFill>
                <a:latin typeface="Montserrat"/>
                <a:ea typeface="Montserrat"/>
                <a:cs typeface="Montserrat"/>
                <a:sym typeface="Montserrat"/>
              </a:defRPr>
            </a:lvl9pPr>
          </a:lstStyle>
          <a:p>
            <a:r>
              <a:rPr lang="en-US"/>
              <a:t>Table of Contents</a:t>
            </a:r>
          </a:p>
        </p:txBody>
      </p:sp>
      <p:sp>
        <p:nvSpPr>
          <p:cNvPr id="4" name="Google Shape;178;p40">
            <a:extLst>
              <a:ext uri="{FF2B5EF4-FFF2-40B4-BE49-F238E27FC236}">
                <a16:creationId xmlns:a16="http://schemas.microsoft.com/office/drawing/2014/main" id="{EA9D50A7-BDF0-0870-DD0F-73F190482CF8}"/>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54"/>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p>
            <a:r>
              <a:rPr lang="en"/>
              <a:t>Plot Summary</a:t>
            </a:r>
            <a:endParaRPr lang="en-US"/>
          </a:p>
        </p:txBody>
      </p:sp>
      <p:cxnSp>
        <p:nvCxnSpPr>
          <p:cNvPr id="1956" name="Google Shape;1956;p54"/>
          <p:cNvCxnSpPr/>
          <p:nvPr/>
        </p:nvCxnSpPr>
        <p:spPr>
          <a:xfrm flipV="1">
            <a:off x="214991" y="2319998"/>
            <a:ext cx="8657673" cy="32196"/>
          </a:xfrm>
          <a:prstGeom prst="straightConnector1">
            <a:avLst/>
          </a:prstGeom>
          <a:noFill/>
          <a:ln w="19050" cap="flat" cmpd="sng">
            <a:solidFill>
              <a:schemeClr val="accent1"/>
            </a:solidFill>
            <a:prstDash val="solid"/>
            <a:round/>
            <a:headEnd type="none" w="med" len="med"/>
            <a:tailEnd type="none" w="med" len="med"/>
          </a:ln>
        </p:spPr>
      </p:cxnSp>
      <p:sp>
        <p:nvSpPr>
          <p:cNvPr id="1957" name="Google Shape;1957;p54"/>
          <p:cNvSpPr txBox="1">
            <a:spLocks noGrp="1"/>
          </p:cNvSpPr>
          <p:nvPr>
            <p:ph type="title" idx="4294967295"/>
          </p:nvPr>
        </p:nvSpPr>
        <p:spPr>
          <a:xfrm>
            <a:off x="369277" y="2434004"/>
            <a:ext cx="1527175" cy="349250"/>
          </a:xfrm>
          <a:prstGeom prst="rect">
            <a:avLst/>
          </a:prstGeom>
        </p:spPr>
        <p:txBody>
          <a:bodyPr spcFirstLastPara="1" wrap="square" lIns="91425" tIns="91425" rIns="91425" bIns="91425" anchor="t" anchorCtr="0">
            <a:noAutofit/>
          </a:bodyPr>
          <a:lstStyle/>
          <a:p>
            <a:pPr algn="ctr"/>
            <a:r>
              <a:rPr lang="en" sz="1400" err="1"/>
              <a:t>T'Challa</a:t>
            </a:r>
            <a:r>
              <a:rPr lang="en" sz="1400"/>
              <a:t> Dies</a:t>
            </a:r>
            <a:endParaRPr lang="en-US"/>
          </a:p>
        </p:txBody>
      </p:sp>
      <p:sp>
        <p:nvSpPr>
          <p:cNvPr id="1958" name="Google Shape;1958;p54"/>
          <p:cNvSpPr txBox="1">
            <a:spLocks noGrp="1"/>
          </p:cNvSpPr>
          <p:nvPr>
            <p:ph type="subTitle" idx="4294967295"/>
          </p:nvPr>
        </p:nvSpPr>
        <p:spPr>
          <a:xfrm>
            <a:off x="149469" y="2711205"/>
            <a:ext cx="1965325" cy="1363663"/>
          </a:xfrm>
          <a:prstGeom prst="rect">
            <a:avLst/>
          </a:prstGeom>
          <a:noFill/>
        </p:spPr>
        <p:txBody>
          <a:bodyPr spcFirstLastPara="1" wrap="square" lIns="91425" tIns="91425" rIns="91425" bIns="91425" anchor="t" anchorCtr="0">
            <a:noAutofit/>
          </a:bodyPr>
          <a:lstStyle/>
          <a:p>
            <a:pPr marL="0" indent="0" algn="ctr">
              <a:spcAft>
                <a:spcPts val="1600"/>
              </a:spcAft>
              <a:buNone/>
            </a:pPr>
            <a:r>
              <a:rPr lang="en" sz="1400">
                <a:solidFill>
                  <a:schemeClr val="lt1"/>
                </a:solidFill>
              </a:rPr>
              <a:t>Shuri fails to recreate Heart-Shaped flower using DNA splicing technology</a:t>
            </a:r>
          </a:p>
        </p:txBody>
      </p:sp>
      <p:sp>
        <p:nvSpPr>
          <p:cNvPr id="1961" name="Google Shape;1961;p54"/>
          <p:cNvSpPr txBox="1">
            <a:spLocks noGrp="1"/>
          </p:cNvSpPr>
          <p:nvPr>
            <p:ph type="subTitle" idx="4294967295"/>
          </p:nvPr>
        </p:nvSpPr>
        <p:spPr>
          <a:xfrm>
            <a:off x="2787162" y="2700826"/>
            <a:ext cx="2690813" cy="1366837"/>
          </a:xfrm>
          <a:prstGeom prst="rect">
            <a:avLst/>
          </a:prstGeom>
          <a:noFill/>
          <a:ln>
            <a:noFill/>
          </a:ln>
        </p:spPr>
        <p:txBody>
          <a:bodyPr spcFirstLastPara="1" wrap="square" lIns="91425" tIns="91425" rIns="91425" bIns="91425" anchor="t" anchorCtr="0">
            <a:noAutofit/>
          </a:bodyPr>
          <a:lstStyle/>
          <a:p>
            <a:pPr marL="0" indent="0" algn="ctr">
              <a:spcAft>
                <a:spcPts val="1600"/>
              </a:spcAft>
              <a:buNone/>
            </a:pPr>
            <a:r>
              <a:rPr lang="en" sz="1400">
                <a:solidFill>
                  <a:schemeClr val="lt1"/>
                </a:solidFill>
              </a:rPr>
              <a:t>Riri Williams creates the first </a:t>
            </a:r>
            <a:r>
              <a:rPr lang="en" sz="1400" err="1">
                <a:solidFill>
                  <a:schemeClr val="lt1"/>
                </a:solidFill>
              </a:rPr>
              <a:t>vibranium</a:t>
            </a:r>
            <a:r>
              <a:rPr lang="en" sz="1400">
                <a:solidFill>
                  <a:schemeClr val="lt1"/>
                </a:solidFill>
              </a:rPr>
              <a:t> detector. Navy Seals and CIA seize and use it. This reveals the existence of </a:t>
            </a:r>
            <a:r>
              <a:rPr lang="en" sz="1400" err="1">
                <a:solidFill>
                  <a:schemeClr val="lt1"/>
                </a:solidFill>
              </a:rPr>
              <a:t>Talokan</a:t>
            </a:r>
            <a:r>
              <a:rPr lang="en" sz="1400">
                <a:solidFill>
                  <a:schemeClr val="lt1"/>
                </a:solidFill>
              </a:rPr>
              <a:t> and begins the primary conflict</a:t>
            </a:r>
          </a:p>
        </p:txBody>
      </p:sp>
      <p:sp>
        <p:nvSpPr>
          <p:cNvPr id="1962" name="Google Shape;1962;p54"/>
          <p:cNvSpPr txBox="1">
            <a:spLocks noGrp="1"/>
          </p:cNvSpPr>
          <p:nvPr>
            <p:ph type="title" idx="4294967295"/>
          </p:nvPr>
        </p:nvSpPr>
        <p:spPr>
          <a:xfrm>
            <a:off x="993820" y="1204783"/>
            <a:ext cx="2695575" cy="347663"/>
          </a:xfrm>
          <a:prstGeom prst="rect">
            <a:avLst/>
          </a:prstGeom>
        </p:spPr>
        <p:txBody>
          <a:bodyPr spcFirstLastPara="1" wrap="square" lIns="91425" tIns="91425" rIns="91425" bIns="91425" anchor="t" anchorCtr="0">
            <a:noAutofit/>
          </a:bodyPr>
          <a:lstStyle/>
          <a:p>
            <a:pPr algn="ctr"/>
            <a:r>
              <a:rPr lang="en" sz="1400"/>
              <a:t>French Invade Wakanda</a:t>
            </a:r>
            <a:endParaRPr lang="en-US"/>
          </a:p>
        </p:txBody>
      </p:sp>
      <p:sp>
        <p:nvSpPr>
          <p:cNvPr id="1964" name="Google Shape;1964;p54"/>
          <p:cNvSpPr txBox="1">
            <a:spLocks noGrp="1"/>
          </p:cNvSpPr>
          <p:nvPr>
            <p:ph type="title" idx="4294967295"/>
          </p:nvPr>
        </p:nvSpPr>
        <p:spPr>
          <a:xfrm>
            <a:off x="6167438" y="2484438"/>
            <a:ext cx="2976562" cy="365125"/>
          </a:xfrm>
          <a:prstGeom prst="rect">
            <a:avLst/>
          </a:prstGeom>
        </p:spPr>
        <p:txBody>
          <a:bodyPr spcFirstLastPara="1" wrap="square" lIns="91425" tIns="91425" rIns="91425" bIns="91425" anchor="t" anchorCtr="0">
            <a:noAutofit/>
          </a:bodyPr>
          <a:lstStyle/>
          <a:p>
            <a:pPr algn="ctr"/>
            <a:r>
              <a:rPr lang="en" sz="1400" err="1"/>
              <a:t>Wakandans</a:t>
            </a:r>
            <a:r>
              <a:rPr lang="en" sz="1400"/>
              <a:t> Defeat </a:t>
            </a:r>
            <a:r>
              <a:rPr lang="en" sz="1400" err="1"/>
              <a:t>Talokan</a:t>
            </a:r>
          </a:p>
        </p:txBody>
      </p:sp>
      <p:sp>
        <p:nvSpPr>
          <p:cNvPr id="1965" name="Google Shape;1965;p54"/>
          <p:cNvSpPr/>
          <p:nvPr/>
        </p:nvSpPr>
        <p:spPr>
          <a:xfrm>
            <a:off x="2208898" y="2227346"/>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4"/>
          <p:cNvSpPr/>
          <p:nvPr/>
        </p:nvSpPr>
        <p:spPr>
          <a:xfrm>
            <a:off x="3915029" y="2227346"/>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4"/>
          <p:cNvSpPr/>
          <p:nvPr/>
        </p:nvSpPr>
        <p:spPr>
          <a:xfrm>
            <a:off x="6032061" y="2227346"/>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4"/>
          <p:cNvSpPr/>
          <p:nvPr/>
        </p:nvSpPr>
        <p:spPr>
          <a:xfrm>
            <a:off x="7730433" y="2211247"/>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9" name="Google Shape;1969;p5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Google Shape;1968;p54">
            <a:extLst>
              <a:ext uri="{FF2B5EF4-FFF2-40B4-BE49-F238E27FC236}">
                <a16:creationId xmlns:a16="http://schemas.microsoft.com/office/drawing/2014/main" id="{5E64719A-9733-2F19-1A68-C98890C8FF7F}"/>
              </a:ext>
            </a:extLst>
          </p:cNvPr>
          <p:cNvSpPr/>
          <p:nvPr/>
        </p:nvSpPr>
        <p:spPr>
          <a:xfrm>
            <a:off x="920728" y="2227346"/>
            <a:ext cx="217500" cy="21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AD290379-EEFC-1D50-BEE7-74620E0AD033}"/>
              </a:ext>
            </a:extLst>
          </p:cNvPr>
          <p:cNvSpPr txBox="1"/>
          <p:nvPr/>
        </p:nvSpPr>
        <p:spPr>
          <a:xfrm>
            <a:off x="749090" y="1553834"/>
            <a:ext cx="31894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Montserrat"/>
              </a:rPr>
              <a:t>Wakanda faces international tensions due to </a:t>
            </a:r>
            <a:r>
              <a:rPr lang="en-US" err="1">
                <a:solidFill>
                  <a:srgbClr val="FFFFFF"/>
                </a:solidFill>
                <a:latin typeface="Montserrat"/>
              </a:rPr>
              <a:t>vibranium</a:t>
            </a:r>
            <a:r>
              <a:rPr lang="en-US">
                <a:solidFill>
                  <a:srgbClr val="FFFFFF"/>
                </a:solidFill>
                <a:latin typeface="Montserrat"/>
              </a:rPr>
              <a:t> usage</a:t>
            </a:r>
            <a:endParaRPr lang="en-US"/>
          </a:p>
        </p:txBody>
      </p:sp>
      <p:sp>
        <p:nvSpPr>
          <p:cNvPr id="7" name="Google Shape;1962;p54">
            <a:extLst>
              <a:ext uri="{FF2B5EF4-FFF2-40B4-BE49-F238E27FC236}">
                <a16:creationId xmlns:a16="http://schemas.microsoft.com/office/drawing/2014/main" id="{42CF2480-5E85-5AD0-B912-84322606E971}"/>
              </a:ext>
            </a:extLst>
          </p:cNvPr>
          <p:cNvSpPr txBox="1">
            <a:spLocks/>
          </p:cNvSpPr>
          <p:nvPr/>
        </p:nvSpPr>
        <p:spPr>
          <a:xfrm>
            <a:off x="2705171" y="2436918"/>
            <a:ext cx="2823235" cy="34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 sz="1400"/>
              <a:t>Vibranium Detector Stolen</a:t>
            </a:r>
          </a:p>
        </p:txBody>
      </p:sp>
      <p:sp>
        <p:nvSpPr>
          <p:cNvPr id="6" name="TextBox 5">
            <a:extLst>
              <a:ext uri="{FF2B5EF4-FFF2-40B4-BE49-F238E27FC236}">
                <a16:creationId xmlns:a16="http://schemas.microsoft.com/office/drawing/2014/main" id="{C10EA28B-12BC-C817-E5A3-EA755774AB35}"/>
              </a:ext>
            </a:extLst>
          </p:cNvPr>
          <p:cNvSpPr txBox="1"/>
          <p:nvPr/>
        </p:nvSpPr>
        <p:spPr>
          <a:xfrm>
            <a:off x="3894578" y="1553834"/>
            <a:ext cx="456263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FFFFFF"/>
                </a:solidFill>
                <a:latin typeface="Montserrat"/>
              </a:rPr>
              <a:t>Namor</a:t>
            </a:r>
            <a:r>
              <a:rPr lang="en-US">
                <a:solidFill>
                  <a:srgbClr val="FFFFFF"/>
                </a:solidFill>
                <a:latin typeface="Montserrat"/>
              </a:rPr>
              <a:t> &amp; </a:t>
            </a:r>
            <a:r>
              <a:rPr lang="en-US" err="1">
                <a:solidFill>
                  <a:srgbClr val="FFFFFF"/>
                </a:solidFill>
                <a:latin typeface="Montserrat"/>
              </a:rPr>
              <a:t>Talokan</a:t>
            </a:r>
            <a:r>
              <a:rPr lang="en-US">
                <a:solidFill>
                  <a:srgbClr val="FFFFFF"/>
                </a:solidFill>
                <a:latin typeface="Montserrat"/>
              </a:rPr>
              <a:t> attack Wakanda. Technologically and physically outmatched, Wakanda cannot defend itself</a:t>
            </a:r>
          </a:p>
        </p:txBody>
      </p:sp>
      <p:sp>
        <p:nvSpPr>
          <p:cNvPr id="9" name="Google Shape;1962;p54">
            <a:extLst>
              <a:ext uri="{FF2B5EF4-FFF2-40B4-BE49-F238E27FC236}">
                <a16:creationId xmlns:a16="http://schemas.microsoft.com/office/drawing/2014/main" id="{6608362D-DC62-DA32-7A09-F72719214018}"/>
              </a:ext>
            </a:extLst>
          </p:cNvPr>
          <p:cNvSpPr txBox="1">
            <a:spLocks/>
          </p:cNvSpPr>
          <p:nvPr/>
        </p:nvSpPr>
        <p:spPr>
          <a:xfrm>
            <a:off x="4752021" y="1203824"/>
            <a:ext cx="2694447" cy="34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ExtraBold"/>
              <a:buNone/>
              <a:defRPr sz="28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algn="ctr"/>
            <a:r>
              <a:rPr lang="en" sz="1400"/>
              <a:t>Queen Ramonda Dies</a:t>
            </a:r>
            <a:endParaRPr lang="en-US"/>
          </a:p>
        </p:txBody>
      </p:sp>
      <p:sp>
        <p:nvSpPr>
          <p:cNvPr id="12" name="TextBox 11">
            <a:extLst>
              <a:ext uri="{FF2B5EF4-FFF2-40B4-BE49-F238E27FC236}">
                <a16:creationId xmlns:a16="http://schemas.microsoft.com/office/drawing/2014/main" id="{58A080C3-0934-8F1F-30F8-E2444440368A}"/>
              </a:ext>
            </a:extLst>
          </p:cNvPr>
          <p:cNvSpPr txBox="1"/>
          <p:nvPr/>
        </p:nvSpPr>
        <p:spPr>
          <a:xfrm>
            <a:off x="6030452" y="2786672"/>
            <a:ext cx="318940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Montserrat"/>
              </a:rPr>
              <a:t>Shuri recreates the heart-shaped flower and embraces her role as the Black Panther. She also develops the Midnight Angel Suits, builds a ship and alters the </a:t>
            </a:r>
            <a:r>
              <a:rPr lang="en-US" err="1">
                <a:solidFill>
                  <a:srgbClr val="FFFFFF"/>
                </a:solidFill>
                <a:latin typeface="Montserrat"/>
              </a:rPr>
              <a:t>vibranium</a:t>
            </a:r>
            <a:r>
              <a:rPr lang="en-US">
                <a:solidFill>
                  <a:srgbClr val="FFFFFF"/>
                </a:solidFill>
                <a:latin typeface="Montserrat"/>
              </a:rPr>
              <a:t> detector with sonar technology</a:t>
            </a:r>
          </a:p>
        </p:txBody>
      </p:sp>
      <p:sp>
        <p:nvSpPr>
          <p:cNvPr id="11" name="Google Shape;178;p40">
            <a:extLst>
              <a:ext uri="{FF2B5EF4-FFF2-40B4-BE49-F238E27FC236}">
                <a16:creationId xmlns:a16="http://schemas.microsoft.com/office/drawing/2014/main" id="{D4DF80EF-3128-813A-A81D-2499DDE9408F}"/>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5"/>
          <p:cNvSpPr txBox="1">
            <a:spLocks noGrp="1"/>
          </p:cNvSpPr>
          <p:nvPr>
            <p:ph type="title" idx="4"/>
          </p:nvPr>
        </p:nvSpPr>
        <p:spPr>
          <a:xfrm>
            <a:off x="600430" y="453074"/>
            <a:ext cx="4629300" cy="941400"/>
          </a:xfrm>
          <a:prstGeom prst="rect">
            <a:avLst/>
          </a:prstGeom>
        </p:spPr>
        <p:txBody>
          <a:bodyPr spcFirstLastPara="1" wrap="square" lIns="91425" tIns="91425" rIns="91425" bIns="91425" anchor="t" anchorCtr="0">
            <a:noAutofit/>
          </a:bodyPr>
          <a:lstStyle/>
          <a:p>
            <a:r>
              <a:rPr lang="en"/>
              <a:t>Computing Technology</a:t>
            </a:r>
          </a:p>
        </p:txBody>
      </p:sp>
      <p:cxnSp>
        <p:nvCxnSpPr>
          <p:cNvPr id="222" name="Google Shape;222;p45"/>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6" name="Google Shape;215;p44">
            <a:extLst>
              <a:ext uri="{FF2B5EF4-FFF2-40B4-BE49-F238E27FC236}">
                <a16:creationId xmlns:a16="http://schemas.microsoft.com/office/drawing/2014/main" id="{472ACC80-694C-F774-6EFA-0438438B1EB7}"/>
              </a:ext>
            </a:extLst>
          </p:cNvPr>
          <p:cNvSpPr txBox="1">
            <a:spLocks/>
          </p:cNvSpPr>
          <p:nvPr/>
        </p:nvSpPr>
        <p:spPr>
          <a:xfrm>
            <a:off x="656775" y="1248761"/>
            <a:ext cx="5108677" cy="276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marL="285750" indent="-285750" algn="l">
              <a:lnSpc>
                <a:spcPct val="200000"/>
              </a:lnSpc>
              <a:buFont typeface="Wingdings"/>
              <a:buChar char="v"/>
            </a:pPr>
            <a:r>
              <a:rPr lang="en-US"/>
              <a:t>Vibranium Detector</a:t>
            </a:r>
          </a:p>
          <a:p>
            <a:pPr marL="285750" indent="-285750" algn="l">
              <a:lnSpc>
                <a:spcPct val="200000"/>
              </a:lnSpc>
              <a:buFont typeface="Wingdings"/>
              <a:buChar char="v"/>
            </a:pPr>
            <a:r>
              <a:rPr lang="en-US" err="1"/>
              <a:t>Kimoyo</a:t>
            </a:r>
            <a:r>
              <a:rPr lang="en-US"/>
              <a:t> Beads/Earrings</a:t>
            </a:r>
          </a:p>
          <a:p>
            <a:pPr marL="285750" indent="-285750" algn="l">
              <a:lnSpc>
                <a:spcPct val="200000"/>
              </a:lnSpc>
              <a:buFont typeface="Wingdings"/>
              <a:buChar char="v"/>
            </a:pPr>
            <a:r>
              <a:rPr lang="en-US"/>
              <a:t>Exosuits</a:t>
            </a:r>
          </a:p>
          <a:p>
            <a:pPr marL="285750" indent="-285750" algn="l">
              <a:lnSpc>
                <a:spcPct val="200000"/>
              </a:lnSpc>
              <a:buFont typeface="Wingdings"/>
              <a:buChar char="v"/>
            </a:pPr>
            <a:r>
              <a:rPr lang="en-US"/>
              <a:t>Augmented Reality Displays</a:t>
            </a:r>
          </a:p>
          <a:p>
            <a:pPr marL="285750" indent="-285750" algn="l">
              <a:lnSpc>
                <a:spcPct val="200000"/>
              </a:lnSpc>
              <a:buFont typeface="Wingdings"/>
              <a:buChar char="v"/>
            </a:pPr>
            <a:r>
              <a:rPr lang="en-US"/>
              <a:t>AI Assistant, Griot (Similar to Jarvis)</a:t>
            </a:r>
          </a:p>
          <a:p>
            <a:pPr marL="285750" indent="-285750" algn="l">
              <a:lnSpc>
                <a:spcPct val="200000"/>
              </a:lnSpc>
              <a:buFont typeface="Wingdings"/>
              <a:buChar char="v"/>
            </a:pPr>
            <a:r>
              <a:rPr lang="en-US"/>
              <a:t>Artificial Sun</a:t>
            </a:r>
          </a:p>
          <a:p>
            <a:pPr marL="285750" indent="-285750" algn="l">
              <a:lnSpc>
                <a:spcPct val="200000"/>
              </a:lnSpc>
              <a:buFont typeface="Wingdings"/>
              <a:buChar char="v"/>
            </a:pPr>
            <a:endParaRPr lang="en-US"/>
          </a:p>
          <a:p>
            <a:pPr marL="285750" indent="-285750" algn="l">
              <a:lnSpc>
                <a:spcPct val="200000"/>
              </a:lnSpc>
              <a:buFont typeface="Wingdings"/>
              <a:buChar char="v"/>
            </a:pPr>
            <a:endParaRPr lang="en-US"/>
          </a:p>
        </p:txBody>
      </p:sp>
      <p:sp>
        <p:nvSpPr>
          <p:cNvPr id="2" name="Google Shape;215;p44">
            <a:extLst>
              <a:ext uri="{FF2B5EF4-FFF2-40B4-BE49-F238E27FC236}">
                <a16:creationId xmlns:a16="http://schemas.microsoft.com/office/drawing/2014/main" id="{CC80BC30-86B9-B01E-D031-35EDC9266FB1}"/>
              </a:ext>
            </a:extLst>
          </p:cNvPr>
          <p:cNvSpPr txBox="1">
            <a:spLocks/>
          </p:cNvSpPr>
          <p:nvPr/>
        </p:nvSpPr>
        <p:spPr>
          <a:xfrm>
            <a:off x="8174816" y="3430119"/>
            <a:ext cx="391791" cy="539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marL="0" indent="0" algn="l">
              <a:lnSpc>
                <a:spcPct val="200000"/>
              </a:lnSpc>
            </a:pPr>
            <a:r>
              <a:rPr lang="en-US"/>
              <a:t>[1]</a:t>
            </a:r>
          </a:p>
        </p:txBody>
      </p:sp>
      <p:sp>
        <p:nvSpPr>
          <p:cNvPr id="5" name="Google Shape;178;p40">
            <a:extLst>
              <a:ext uri="{FF2B5EF4-FFF2-40B4-BE49-F238E27FC236}">
                <a16:creationId xmlns:a16="http://schemas.microsoft.com/office/drawing/2014/main" id="{3A56DA13-37D9-DABA-D7BE-6E97A0ED0FBF}"/>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4</a:t>
            </a:r>
          </a:p>
        </p:txBody>
      </p:sp>
      <p:pic>
        <p:nvPicPr>
          <p:cNvPr id="6" name="Picture 5" descr="A person wearing a virtual reality helmet&#10;&#10;Description automatically generated">
            <a:extLst>
              <a:ext uri="{FF2B5EF4-FFF2-40B4-BE49-F238E27FC236}">
                <a16:creationId xmlns:a16="http://schemas.microsoft.com/office/drawing/2014/main" id="{E66C92F6-03FA-3E53-90A1-729166AED077}"/>
              </a:ext>
            </a:extLst>
          </p:cNvPr>
          <p:cNvPicPr>
            <a:picLocks noChangeAspect="1"/>
          </p:cNvPicPr>
          <p:nvPr/>
        </p:nvPicPr>
        <p:blipFill>
          <a:blip r:embed="rId3"/>
          <a:stretch>
            <a:fillRect/>
          </a:stretch>
        </p:blipFill>
        <p:spPr>
          <a:xfrm>
            <a:off x="4457701" y="1642424"/>
            <a:ext cx="4514848" cy="19647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r>
              <a:rPr lang="en"/>
              <a:t>Conclusion 1</a:t>
            </a:r>
          </a:p>
        </p:txBody>
      </p:sp>
      <p:sp>
        <p:nvSpPr>
          <p:cNvPr id="215" name="Google Shape;215;p44"/>
          <p:cNvSpPr txBox="1">
            <a:spLocks noGrp="1"/>
          </p:cNvSpPr>
          <p:nvPr>
            <p:ph type="body" idx="1"/>
          </p:nvPr>
        </p:nvSpPr>
        <p:spPr>
          <a:xfrm>
            <a:off x="1604162" y="1620811"/>
            <a:ext cx="5935977" cy="1828858"/>
          </a:xfrm>
          <a:prstGeom prst="rect">
            <a:avLst/>
          </a:prstGeom>
        </p:spPr>
        <p:txBody>
          <a:bodyPr spcFirstLastPara="1" wrap="square" lIns="91425" tIns="91425" rIns="91425" bIns="91425" anchor="t" anchorCtr="0">
            <a:noAutofit/>
          </a:bodyPr>
          <a:lstStyle/>
          <a:p>
            <a:pPr marL="0" indent="0" algn="ctr">
              <a:buNone/>
            </a:pPr>
            <a:endParaRPr lang="en"/>
          </a:p>
          <a:p>
            <a:pPr marL="0" indent="0" algn="ctr">
              <a:buNone/>
            </a:pPr>
            <a:r>
              <a:rPr lang="en" sz="3000" b="1"/>
              <a:t>Culture influences how technology is implemented within society </a:t>
            </a:r>
            <a:endParaRPr lang="en-US" sz="3000" b="1"/>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Google Shape;178;p40">
            <a:extLst>
              <a:ext uri="{FF2B5EF4-FFF2-40B4-BE49-F238E27FC236}">
                <a16:creationId xmlns:a16="http://schemas.microsoft.com/office/drawing/2014/main" id="{B522BA77-C342-8A9C-21A1-230931FA7735}"/>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47A1-77F5-CDA4-DBD5-68BFC9BD319A}"/>
              </a:ext>
            </a:extLst>
          </p:cNvPr>
          <p:cNvSpPr>
            <a:spLocks noGrp="1"/>
          </p:cNvSpPr>
          <p:nvPr>
            <p:ph type="title"/>
          </p:nvPr>
        </p:nvSpPr>
        <p:spPr>
          <a:xfrm>
            <a:off x="940976" y="444530"/>
            <a:ext cx="9217398" cy="957498"/>
          </a:xfrm>
        </p:spPr>
        <p:txBody>
          <a:bodyPr/>
          <a:lstStyle/>
          <a:p>
            <a:r>
              <a:rPr lang="en-US"/>
              <a:t>Technology Is Viewed Through Cultural Lens</a:t>
            </a:r>
          </a:p>
        </p:txBody>
      </p:sp>
      <p:sp>
        <p:nvSpPr>
          <p:cNvPr id="3" name="Text Placeholder 2">
            <a:extLst>
              <a:ext uri="{FF2B5EF4-FFF2-40B4-BE49-F238E27FC236}">
                <a16:creationId xmlns:a16="http://schemas.microsoft.com/office/drawing/2014/main" id="{67A2AAE2-FDF6-D7BA-8686-0B64404E77F8}"/>
              </a:ext>
            </a:extLst>
          </p:cNvPr>
          <p:cNvSpPr>
            <a:spLocks noGrp="1"/>
          </p:cNvSpPr>
          <p:nvPr>
            <p:ph type="body" idx="1"/>
          </p:nvPr>
        </p:nvSpPr>
        <p:spPr>
          <a:xfrm>
            <a:off x="323296" y="1182746"/>
            <a:ext cx="4869557" cy="3132950"/>
          </a:xfrm>
        </p:spPr>
        <p:txBody>
          <a:bodyPr/>
          <a:lstStyle/>
          <a:p>
            <a:r>
              <a:rPr lang="en-US">
                <a:cs typeface="Arial"/>
              </a:rPr>
              <a:t>Certain </a:t>
            </a:r>
            <a:r>
              <a:rPr lang="en-US" err="1">
                <a:cs typeface="Arial"/>
              </a:rPr>
              <a:t>Wakandans</a:t>
            </a:r>
            <a:r>
              <a:rPr lang="en-US">
                <a:cs typeface="Arial"/>
              </a:rPr>
              <a:t> dislike new technologies introduced throughout the movie</a:t>
            </a:r>
          </a:p>
          <a:p>
            <a:pPr lvl="1"/>
            <a:r>
              <a:rPr lang="en-US">
                <a:cs typeface="Arial"/>
              </a:rPr>
              <a:t>Okoye dislikes the </a:t>
            </a:r>
            <a:r>
              <a:rPr lang="en-US" err="1">
                <a:cs typeface="Arial"/>
              </a:rPr>
              <a:t>vibranium</a:t>
            </a:r>
            <a:r>
              <a:rPr lang="en-US">
                <a:cs typeface="Arial"/>
              </a:rPr>
              <a:t> energy  daggers used by Aneka, as well as the Midnight Angel suits</a:t>
            </a:r>
            <a:endParaRPr lang="en-US"/>
          </a:p>
          <a:p>
            <a:pPr lvl="1"/>
            <a:r>
              <a:rPr lang="en-US">
                <a:cs typeface="Arial"/>
              </a:rPr>
              <a:t>Ramonda dislikes Griot (AI Assistant)</a:t>
            </a:r>
            <a:endParaRPr lang="en-US"/>
          </a:p>
          <a:p>
            <a:pPr marL="139700" indent="0">
              <a:buNone/>
            </a:pPr>
            <a:endParaRPr lang="en-US">
              <a:cs typeface="Arial"/>
            </a:endParaRPr>
          </a:p>
          <a:p>
            <a:r>
              <a:rPr lang="en-US"/>
              <a:t>In opposition: Shuri believes the heart-shaped herb is unnecessary due to technological advancements</a:t>
            </a:r>
          </a:p>
          <a:p>
            <a:pPr lvl="1"/>
            <a:endParaRPr lang="en-US"/>
          </a:p>
          <a:p>
            <a:pPr lvl="1"/>
            <a:endParaRPr lang="en-US"/>
          </a:p>
          <a:p>
            <a:pPr lvl="1"/>
            <a:endParaRPr lang="en-US"/>
          </a:p>
        </p:txBody>
      </p:sp>
      <p:sp>
        <p:nvSpPr>
          <p:cNvPr id="5" name="Google Shape;178;p40">
            <a:extLst>
              <a:ext uri="{FF2B5EF4-FFF2-40B4-BE49-F238E27FC236}">
                <a16:creationId xmlns:a16="http://schemas.microsoft.com/office/drawing/2014/main" id="{A1FE41CE-47BF-B32A-E258-655DDC68C702}"/>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6</a:t>
            </a:r>
          </a:p>
        </p:txBody>
      </p:sp>
      <p:pic>
        <p:nvPicPr>
          <p:cNvPr id="4" name="Picture 3" descr="Ruth E. Carter breaks down costumes of Black Panther: Wakanda Forever |  EW.com">
            <a:extLst>
              <a:ext uri="{FF2B5EF4-FFF2-40B4-BE49-F238E27FC236}">
                <a16:creationId xmlns:a16="http://schemas.microsoft.com/office/drawing/2014/main" id="{F0428DB5-A9A5-F583-AC8C-A0BD7F8B8D25}"/>
              </a:ext>
            </a:extLst>
          </p:cNvPr>
          <p:cNvPicPr>
            <a:picLocks noChangeAspect="1"/>
          </p:cNvPicPr>
          <p:nvPr/>
        </p:nvPicPr>
        <p:blipFill>
          <a:blip r:embed="rId3"/>
          <a:stretch>
            <a:fillRect/>
          </a:stretch>
        </p:blipFill>
        <p:spPr>
          <a:xfrm>
            <a:off x="5180527" y="1649530"/>
            <a:ext cx="3580325" cy="2383743"/>
          </a:xfrm>
          <a:prstGeom prst="rect">
            <a:avLst/>
          </a:prstGeom>
        </p:spPr>
      </p:pic>
      <p:sp>
        <p:nvSpPr>
          <p:cNvPr id="6" name="TextBox 5">
            <a:extLst>
              <a:ext uri="{FF2B5EF4-FFF2-40B4-BE49-F238E27FC236}">
                <a16:creationId xmlns:a16="http://schemas.microsoft.com/office/drawing/2014/main" id="{305CBD4D-0510-CDA8-1D5A-BBAA4ED58880}"/>
              </a:ext>
            </a:extLst>
          </p:cNvPr>
          <p:cNvSpPr txBox="1"/>
          <p:nvPr/>
        </p:nvSpPr>
        <p:spPr>
          <a:xfrm>
            <a:off x="6268389" y="4246003"/>
            <a:ext cx="261602" cy="4326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7686505F-B09C-2CEC-3032-AB70907A09B9}"/>
              </a:ext>
            </a:extLst>
          </p:cNvPr>
          <p:cNvSpPr txBox="1"/>
          <p:nvPr/>
        </p:nvSpPr>
        <p:spPr>
          <a:xfrm>
            <a:off x="6288511" y="4276188"/>
            <a:ext cx="1609859" cy="382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E2CA0BA-E23C-3139-BB53-5FF09C966AE8}"/>
              </a:ext>
            </a:extLst>
          </p:cNvPr>
          <p:cNvSpPr txBox="1"/>
          <p:nvPr/>
        </p:nvSpPr>
        <p:spPr>
          <a:xfrm>
            <a:off x="5250153" y="4034709"/>
            <a:ext cx="34998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Midnight Angel Suit created by Shuri [13]</a:t>
            </a:r>
          </a:p>
        </p:txBody>
      </p:sp>
    </p:spTree>
    <p:extLst>
      <p:ext uri="{BB962C8B-B14F-4D97-AF65-F5344CB8AC3E}">
        <p14:creationId xmlns:p14="http://schemas.microsoft.com/office/powerpoint/2010/main" val="19502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B134-3EC3-0923-4651-88D22BF0FA9D}"/>
              </a:ext>
            </a:extLst>
          </p:cNvPr>
          <p:cNvSpPr>
            <a:spLocks noGrp="1"/>
          </p:cNvSpPr>
          <p:nvPr>
            <p:ph type="title"/>
          </p:nvPr>
        </p:nvSpPr>
        <p:spPr>
          <a:xfrm>
            <a:off x="600430" y="164196"/>
            <a:ext cx="5403023" cy="573186"/>
          </a:xfrm>
        </p:spPr>
        <p:txBody>
          <a:bodyPr/>
          <a:lstStyle/>
          <a:p>
            <a:r>
              <a:rPr lang="en-US"/>
              <a:t>Does Technology Kill Culture?</a:t>
            </a:r>
          </a:p>
        </p:txBody>
      </p:sp>
      <p:sp>
        <p:nvSpPr>
          <p:cNvPr id="3" name="Text Placeholder 2">
            <a:extLst>
              <a:ext uri="{FF2B5EF4-FFF2-40B4-BE49-F238E27FC236}">
                <a16:creationId xmlns:a16="http://schemas.microsoft.com/office/drawing/2014/main" id="{AAB900B7-8BA6-8F3B-06CC-C6860B4F7DDB}"/>
              </a:ext>
            </a:extLst>
          </p:cNvPr>
          <p:cNvSpPr>
            <a:spLocks noGrp="1"/>
          </p:cNvSpPr>
          <p:nvPr>
            <p:ph type="body" idx="1"/>
          </p:nvPr>
        </p:nvSpPr>
        <p:spPr>
          <a:xfrm>
            <a:off x="218691" y="931468"/>
            <a:ext cx="7305197" cy="4007290"/>
          </a:xfrm>
        </p:spPr>
        <p:txBody>
          <a:bodyPr/>
          <a:lstStyle/>
          <a:p>
            <a:r>
              <a:rPr lang="en-US"/>
              <a:t>The ease that comes with advancements in technology can dissuade individuals from participating in cultural norms [5]</a:t>
            </a:r>
          </a:p>
          <a:p>
            <a:endParaRPr lang="en-US"/>
          </a:p>
          <a:p>
            <a:r>
              <a:rPr lang="en-US" err="1">
                <a:cs typeface="Arial"/>
              </a:rPr>
              <a:t>Aworis</a:t>
            </a:r>
            <a:r>
              <a:rPr lang="en-US">
                <a:cs typeface="Arial"/>
              </a:rPr>
              <a:t> in Nigeria [6]:</a:t>
            </a:r>
          </a:p>
          <a:p>
            <a:pPr lvl="1"/>
            <a:r>
              <a:rPr lang="en-US">
                <a:cs typeface="Arial"/>
              </a:rPr>
              <a:t>Traditionally a farming/fishing tribe, by 2012, Awori tribes transitioned to an industrialized economy</a:t>
            </a:r>
            <a:endParaRPr lang="en-US"/>
          </a:p>
          <a:p>
            <a:pPr lvl="1"/>
            <a:r>
              <a:rPr lang="en-US">
                <a:cs typeface="Arial"/>
              </a:rPr>
              <a:t>Survey with 203 </a:t>
            </a:r>
            <a:r>
              <a:rPr lang="en-US" err="1">
                <a:cs typeface="Arial"/>
              </a:rPr>
              <a:t>Aworis</a:t>
            </a:r>
            <a:r>
              <a:rPr lang="en-US">
                <a:cs typeface="Arial"/>
              </a:rPr>
              <a:t> [6]:</a:t>
            </a:r>
          </a:p>
          <a:p>
            <a:pPr lvl="2"/>
            <a:r>
              <a:rPr lang="en-US">
                <a:cs typeface="Arial"/>
              </a:rPr>
              <a:t>52% believe </a:t>
            </a:r>
            <a:r>
              <a:rPr lang="en-US" err="1">
                <a:cs typeface="Arial"/>
              </a:rPr>
              <a:t>Aworis</a:t>
            </a:r>
            <a:r>
              <a:rPr lang="en-US">
                <a:cs typeface="Arial"/>
              </a:rPr>
              <a:t> youth are no longer interested in promoting cultural values</a:t>
            </a:r>
          </a:p>
          <a:p>
            <a:pPr lvl="2"/>
            <a:r>
              <a:rPr lang="en-US">
                <a:cs typeface="Arial"/>
              </a:rPr>
              <a:t>59% believe that cultural values have eroded due to foreign industrialization</a:t>
            </a:r>
          </a:p>
          <a:p>
            <a:pPr lvl="2"/>
            <a:r>
              <a:rPr lang="en-US">
                <a:cs typeface="Arial"/>
              </a:rPr>
              <a:t>43% believe that their culture is not safe from further erosion</a:t>
            </a:r>
          </a:p>
          <a:p>
            <a:r>
              <a:rPr lang="en-US">
                <a:cs typeface="Arial"/>
              </a:rPr>
              <a:t>Cultural Homogenization [8]</a:t>
            </a:r>
          </a:p>
        </p:txBody>
      </p:sp>
      <p:sp>
        <p:nvSpPr>
          <p:cNvPr id="5" name="Google Shape;178;p40">
            <a:extLst>
              <a:ext uri="{FF2B5EF4-FFF2-40B4-BE49-F238E27FC236}">
                <a16:creationId xmlns:a16="http://schemas.microsoft.com/office/drawing/2014/main" id="{BE40A949-4833-2B60-323C-DF8B3665EF1A}"/>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7</a:t>
            </a:r>
          </a:p>
        </p:txBody>
      </p:sp>
    </p:spTree>
    <p:extLst>
      <p:ext uri="{BB962C8B-B14F-4D97-AF65-F5344CB8AC3E}">
        <p14:creationId xmlns:p14="http://schemas.microsoft.com/office/powerpoint/2010/main" val="269236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5427-4357-D124-AE28-93B74A1E2A67}"/>
              </a:ext>
            </a:extLst>
          </p:cNvPr>
          <p:cNvSpPr>
            <a:spLocks noGrp="1"/>
          </p:cNvSpPr>
          <p:nvPr>
            <p:ph type="title"/>
          </p:nvPr>
        </p:nvSpPr>
        <p:spPr>
          <a:xfrm>
            <a:off x="254310" y="284039"/>
            <a:ext cx="6130628" cy="941400"/>
          </a:xfrm>
        </p:spPr>
        <p:txBody>
          <a:bodyPr/>
          <a:lstStyle/>
          <a:p>
            <a:r>
              <a:rPr lang="en-US"/>
              <a:t>Technology Can Coexist with Culture</a:t>
            </a:r>
          </a:p>
        </p:txBody>
      </p:sp>
      <p:sp>
        <p:nvSpPr>
          <p:cNvPr id="3" name="Text Placeholder 2">
            <a:extLst>
              <a:ext uri="{FF2B5EF4-FFF2-40B4-BE49-F238E27FC236}">
                <a16:creationId xmlns:a16="http://schemas.microsoft.com/office/drawing/2014/main" id="{30561C4D-64A6-8030-C9D7-52BCFD5AA0C4}"/>
              </a:ext>
            </a:extLst>
          </p:cNvPr>
          <p:cNvSpPr>
            <a:spLocks noGrp="1"/>
          </p:cNvSpPr>
          <p:nvPr>
            <p:ph type="body" idx="1"/>
          </p:nvPr>
        </p:nvSpPr>
        <p:spPr>
          <a:xfrm>
            <a:off x="484856" y="1232062"/>
            <a:ext cx="4946400" cy="2760900"/>
          </a:xfrm>
        </p:spPr>
        <p:txBody>
          <a:bodyPr/>
          <a:lstStyle/>
          <a:p>
            <a:r>
              <a:rPr lang="en-US"/>
              <a:t>Technology can facilitate freedom and creativity to shape cultural traditions [9]</a:t>
            </a:r>
          </a:p>
          <a:p>
            <a:endParaRPr lang="en-US"/>
          </a:p>
          <a:p>
            <a:r>
              <a:rPr lang="en-US"/>
              <a:t>The impact of the automobile in America:</a:t>
            </a:r>
          </a:p>
          <a:p>
            <a:pPr lvl="1"/>
            <a:r>
              <a:rPr lang="en-US"/>
              <a:t>In 2021, 76% of Americans use a car to commute to work [10]</a:t>
            </a:r>
          </a:p>
          <a:p>
            <a:pPr lvl="1"/>
            <a:r>
              <a:rPr lang="en-US"/>
              <a:t>From 1950 to 1970, the suburban population doubled to 74 million [11]</a:t>
            </a:r>
          </a:p>
          <a:p>
            <a:pPr lvl="1"/>
            <a:endParaRPr lang="en-US"/>
          </a:p>
          <a:p>
            <a:r>
              <a:rPr lang="en-US"/>
              <a:t>The preservation of language through the internet [12]</a:t>
            </a:r>
          </a:p>
          <a:p>
            <a:pPr lvl="1"/>
            <a:r>
              <a:rPr lang="en-US"/>
              <a:t>Over 3,000 Threatened/Endangered Languages</a:t>
            </a:r>
          </a:p>
          <a:p>
            <a:pPr lvl="1"/>
            <a:endParaRPr lang="en-US"/>
          </a:p>
          <a:p>
            <a:endParaRPr lang="en-US"/>
          </a:p>
          <a:p>
            <a:endParaRPr lang="en-US"/>
          </a:p>
        </p:txBody>
      </p:sp>
      <p:sp>
        <p:nvSpPr>
          <p:cNvPr id="5" name="Google Shape;178;p40">
            <a:extLst>
              <a:ext uri="{FF2B5EF4-FFF2-40B4-BE49-F238E27FC236}">
                <a16:creationId xmlns:a16="http://schemas.microsoft.com/office/drawing/2014/main" id="{D8DC6BB3-0A55-CBD2-0FC2-7E671EB5E9D6}"/>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8</a:t>
            </a:r>
          </a:p>
        </p:txBody>
      </p:sp>
      <p:pic>
        <p:nvPicPr>
          <p:cNvPr id="4" name="Picture 3" descr="A graph of different countries/regions&#10;&#10;Description automatically generated">
            <a:extLst>
              <a:ext uri="{FF2B5EF4-FFF2-40B4-BE49-F238E27FC236}">
                <a16:creationId xmlns:a16="http://schemas.microsoft.com/office/drawing/2014/main" id="{E59A1C6A-107B-C905-7A38-826B59326191}"/>
              </a:ext>
            </a:extLst>
          </p:cNvPr>
          <p:cNvPicPr>
            <a:picLocks noChangeAspect="1"/>
          </p:cNvPicPr>
          <p:nvPr/>
        </p:nvPicPr>
        <p:blipFill>
          <a:blip r:embed="rId3"/>
          <a:stretch>
            <a:fillRect/>
          </a:stretch>
        </p:blipFill>
        <p:spPr>
          <a:xfrm>
            <a:off x="6187546" y="1102783"/>
            <a:ext cx="2647950" cy="3530600"/>
          </a:xfrm>
          <a:prstGeom prst="rect">
            <a:avLst/>
          </a:prstGeom>
        </p:spPr>
      </p:pic>
      <p:sp>
        <p:nvSpPr>
          <p:cNvPr id="6" name="TextBox 5">
            <a:extLst>
              <a:ext uri="{FF2B5EF4-FFF2-40B4-BE49-F238E27FC236}">
                <a16:creationId xmlns:a16="http://schemas.microsoft.com/office/drawing/2014/main" id="{5C7374C8-1D51-FA61-C9BC-FD96AE691923}"/>
              </a:ext>
            </a:extLst>
          </p:cNvPr>
          <p:cNvSpPr txBox="1"/>
          <p:nvPr/>
        </p:nvSpPr>
        <p:spPr>
          <a:xfrm>
            <a:off x="8477249" y="4693708"/>
            <a:ext cx="449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Montserrat"/>
              </a:rPr>
              <a:t>[8]</a:t>
            </a:r>
          </a:p>
        </p:txBody>
      </p:sp>
    </p:spTree>
    <p:extLst>
      <p:ext uri="{BB962C8B-B14F-4D97-AF65-F5344CB8AC3E}">
        <p14:creationId xmlns:p14="http://schemas.microsoft.com/office/powerpoint/2010/main" val="3120201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47A1-77F5-CDA4-DBD5-68BFC9BD319A}"/>
              </a:ext>
            </a:extLst>
          </p:cNvPr>
          <p:cNvSpPr>
            <a:spLocks noGrp="1"/>
          </p:cNvSpPr>
          <p:nvPr>
            <p:ph type="title"/>
          </p:nvPr>
        </p:nvSpPr>
        <p:spPr>
          <a:xfrm>
            <a:off x="937633" y="441557"/>
            <a:ext cx="4629300" cy="941400"/>
          </a:xfrm>
        </p:spPr>
        <p:txBody>
          <a:bodyPr/>
          <a:lstStyle/>
          <a:p>
            <a:r>
              <a:rPr lang="en-US"/>
              <a:t>Moviemaker's Intent</a:t>
            </a:r>
          </a:p>
        </p:txBody>
      </p:sp>
      <p:sp>
        <p:nvSpPr>
          <p:cNvPr id="3" name="Text Placeholder 2">
            <a:extLst>
              <a:ext uri="{FF2B5EF4-FFF2-40B4-BE49-F238E27FC236}">
                <a16:creationId xmlns:a16="http://schemas.microsoft.com/office/drawing/2014/main" id="{67A2AAE2-FDF6-D7BA-8686-0B64404E77F8}"/>
              </a:ext>
            </a:extLst>
          </p:cNvPr>
          <p:cNvSpPr>
            <a:spLocks noGrp="1"/>
          </p:cNvSpPr>
          <p:nvPr>
            <p:ph type="body" idx="1"/>
          </p:nvPr>
        </p:nvSpPr>
        <p:spPr>
          <a:xfrm>
            <a:off x="474278" y="1345352"/>
            <a:ext cx="4039883" cy="3598443"/>
          </a:xfrm>
        </p:spPr>
        <p:txBody>
          <a:bodyPr/>
          <a:lstStyle/>
          <a:p>
            <a:r>
              <a:rPr lang="en-US"/>
              <a:t>Director Ryan Coogler and the importance of </a:t>
            </a:r>
            <a:r>
              <a:rPr lang="en-US" err="1"/>
              <a:t>vibranium</a:t>
            </a:r>
            <a:r>
              <a:rPr lang="en-US"/>
              <a:t> [2]</a:t>
            </a:r>
          </a:p>
          <a:p>
            <a:endParaRPr lang="en-US"/>
          </a:p>
          <a:p>
            <a:r>
              <a:rPr lang="en-US"/>
              <a:t>Perception: How </a:t>
            </a:r>
            <a:r>
              <a:rPr lang="en-US" err="1"/>
              <a:t>Wakandan</a:t>
            </a:r>
            <a:r>
              <a:rPr lang="en-US"/>
              <a:t> lore and culture influence technology [1]</a:t>
            </a:r>
          </a:p>
          <a:p>
            <a:endParaRPr lang="en-US"/>
          </a:p>
          <a:p>
            <a:r>
              <a:rPr lang="en-US"/>
              <a:t>Production Designer Hannah Beachler: The evolution and culture of </a:t>
            </a:r>
            <a:r>
              <a:rPr lang="en-US" err="1"/>
              <a:t>Talokan</a:t>
            </a:r>
            <a:r>
              <a:rPr lang="en-US"/>
              <a:t> after relocating underwater  [3]</a:t>
            </a:r>
          </a:p>
          <a:p>
            <a:endParaRPr lang="en-US"/>
          </a:p>
          <a:p>
            <a:r>
              <a:rPr lang="en-US"/>
              <a:t>Costume: Suits have elements of African design [13]</a:t>
            </a:r>
          </a:p>
        </p:txBody>
      </p:sp>
      <p:pic>
        <p:nvPicPr>
          <p:cNvPr id="5" name="Picture 4" descr="A person in a white and red garment&#10;&#10;Description automatically generated">
            <a:extLst>
              <a:ext uri="{FF2B5EF4-FFF2-40B4-BE49-F238E27FC236}">
                <a16:creationId xmlns:a16="http://schemas.microsoft.com/office/drawing/2014/main" id="{637C93D3-C385-F355-5F98-5C35A16A5935}"/>
              </a:ext>
            </a:extLst>
          </p:cNvPr>
          <p:cNvPicPr>
            <a:picLocks noChangeAspect="1"/>
          </p:cNvPicPr>
          <p:nvPr/>
        </p:nvPicPr>
        <p:blipFill rotWithShape="1">
          <a:blip r:embed="rId3"/>
          <a:srcRect t="-3615" r="293" b="3012"/>
          <a:stretch/>
        </p:blipFill>
        <p:spPr>
          <a:xfrm>
            <a:off x="4633175" y="1602523"/>
            <a:ext cx="3934502" cy="1940743"/>
          </a:xfrm>
          <a:prstGeom prst="rect">
            <a:avLst/>
          </a:prstGeom>
        </p:spPr>
      </p:pic>
      <p:sp>
        <p:nvSpPr>
          <p:cNvPr id="7" name="Google Shape;215;p44">
            <a:extLst>
              <a:ext uri="{FF2B5EF4-FFF2-40B4-BE49-F238E27FC236}">
                <a16:creationId xmlns:a16="http://schemas.microsoft.com/office/drawing/2014/main" id="{0C16CAB2-4A0B-D47F-EF51-113C6DD64246}"/>
              </a:ext>
            </a:extLst>
          </p:cNvPr>
          <p:cNvSpPr txBox="1">
            <a:spLocks/>
          </p:cNvSpPr>
          <p:nvPr/>
        </p:nvSpPr>
        <p:spPr>
          <a:xfrm>
            <a:off x="8174816" y="3430119"/>
            <a:ext cx="391791" cy="539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400"/>
              <a:buFont typeface="Montserrat"/>
              <a:buNone/>
              <a:defRPr sz="1400" b="0" i="0" u="none" strike="noStrike" cap="none">
                <a:solidFill>
                  <a:schemeClr val="l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100"/>
              <a:buFont typeface="Montserrat"/>
              <a:buNone/>
              <a:defRPr sz="2100" b="0" i="0" u="none" strike="noStrike" cap="none">
                <a:solidFill>
                  <a:schemeClr val="lt1"/>
                </a:solidFill>
                <a:latin typeface="Montserrat"/>
                <a:ea typeface="Montserrat"/>
                <a:cs typeface="Montserrat"/>
                <a:sym typeface="Montserrat"/>
              </a:defRPr>
            </a:lvl9pPr>
          </a:lstStyle>
          <a:p>
            <a:pPr marL="0" indent="0" algn="l">
              <a:lnSpc>
                <a:spcPct val="200000"/>
              </a:lnSpc>
            </a:pPr>
            <a:r>
              <a:rPr lang="en-US"/>
              <a:t>[1]</a:t>
            </a:r>
          </a:p>
        </p:txBody>
      </p:sp>
      <p:sp>
        <p:nvSpPr>
          <p:cNvPr id="6" name="Google Shape;178;p40">
            <a:extLst>
              <a:ext uri="{FF2B5EF4-FFF2-40B4-BE49-F238E27FC236}">
                <a16:creationId xmlns:a16="http://schemas.microsoft.com/office/drawing/2014/main" id="{63C421E8-E4B5-BDC7-58CF-054653BB806F}"/>
              </a:ext>
            </a:extLst>
          </p:cNvPr>
          <p:cNvSpPr txBox="1">
            <a:spLocks/>
          </p:cNvSpPr>
          <p:nvPr/>
        </p:nvSpPr>
        <p:spPr>
          <a:xfrm>
            <a:off x="8653796" y="73785"/>
            <a:ext cx="431631" cy="30187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solidFill>
                  <a:schemeClr val="bg1"/>
                </a:solidFill>
                <a:latin typeface="Montserrat ExtraBold"/>
              </a:rPr>
              <a:t>9</a:t>
            </a:r>
          </a:p>
        </p:txBody>
      </p:sp>
    </p:spTree>
    <p:extLst>
      <p:ext uri="{BB962C8B-B14F-4D97-AF65-F5344CB8AC3E}">
        <p14:creationId xmlns:p14="http://schemas.microsoft.com/office/powerpoint/2010/main" val="3099806772"/>
      </p:ext>
    </p:extLst>
  </p:cSld>
  <p:clrMapOvr>
    <a:masterClrMapping/>
  </p:clrMapOvr>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4369</Words>
  <Application>Microsoft Macintosh PowerPoint</Application>
  <PresentationFormat>On-screen Show (16:9)</PresentationFormat>
  <Paragraphs>297</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Montserrat Medium</vt:lpstr>
      <vt:lpstr>Montserrat ExtraLight</vt:lpstr>
      <vt:lpstr>Wingdings</vt:lpstr>
      <vt:lpstr>Montserrat ExtraBold</vt:lpstr>
      <vt:lpstr>Montserrat</vt:lpstr>
      <vt:lpstr>Arial</vt:lpstr>
      <vt:lpstr>Futuristic Background by Slidesgo</vt:lpstr>
      <vt:lpstr>Black Panther </vt:lpstr>
      <vt:lpstr>03</vt:lpstr>
      <vt:lpstr>Plot Summary</vt:lpstr>
      <vt:lpstr>Computing Technology</vt:lpstr>
      <vt:lpstr>Conclusion 1</vt:lpstr>
      <vt:lpstr>Technology Is Viewed Through Cultural Lens</vt:lpstr>
      <vt:lpstr>Does Technology Kill Culture?</vt:lpstr>
      <vt:lpstr>Technology Can Coexist with Culture</vt:lpstr>
      <vt:lpstr>Moviemaker's Intent</vt:lpstr>
      <vt:lpstr>Conclusion 2</vt:lpstr>
      <vt:lpstr>Wakanda Limits Access to Vibranium</vt:lpstr>
      <vt:lpstr>Gatekeeping Creates Inequity </vt:lpstr>
      <vt:lpstr>Sharing Technology Drives Innovation </vt:lpstr>
      <vt:lpstr>Takeaways from Black Panther: Wakanda Forever</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Panthe</dc:title>
  <cp:lastModifiedBy>Keith A. Pray</cp:lastModifiedBy>
  <cp:revision>4</cp:revision>
  <dcterms:modified xsi:type="dcterms:W3CDTF">2023-10-15T19:46:49Z</dcterms:modified>
</cp:coreProperties>
</file>