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8"/>
  </p:notesMasterIdLst>
  <p:handoutMasterIdLst>
    <p:handoutMasterId r:id="rId9"/>
  </p:handoutMasterIdLst>
  <p:sldIdLst>
    <p:sldId id="256" r:id="rId2"/>
    <p:sldId id="271" r:id="rId3"/>
    <p:sldId id="272" r:id="rId4"/>
    <p:sldId id="270" r:id="rId5"/>
    <p:sldId id="273" r:id="rId6"/>
    <p:sldId id="269" r:id="rId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55" autoAdjust="0"/>
    <p:restoredTop sz="81425" autoAdjust="0"/>
  </p:normalViewPr>
  <p:slideViewPr>
    <p:cSldViewPr snapToGrid="0" snapToObjects="1">
      <p:cViewPr varScale="1">
        <p:scale>
          <a:sx n="162" d="100"/>
          <a:sy n="162" d="100"/>
        </p:scale>
        <p:origin x="1128" y="184"/>
      </p:cViewPr>
      <p:guideLst>
        <p:guide orient="horz" pos="162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EF980C-06B9-9541-9929-F1E71D9341C4}" type="datetimeFigureOut">
              <a:rPr lang="en-US" smtClean="0"/>
              <a:t>4/30/25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E36D42-B77C-2B48-B602-2114A3AD328F}" type="slidenum">
              <a:rPr lang="en-US" smtClean="0"/>
              <a:t>‹#›</a:t>
            </a:fld>
            <a:endParaRPr lang="en-US"/>
          </a:p>
        </p:txBody>
      </p:sp>
    </p:spTree>
    <p:extLst>
      <p:ext uri="{BB962C8B-B14F-4D97-AF65-F5344CB8AC3E}">
        <p14:creationId xmlns:p14="http://schemas.microsoft.com/office/powerpoint/2010/main" val="34171676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2BFA80-5DE8-754C-A5A4-B0D948BE7BE3}" type="datetimeFigureOut">
              <a:rPr lang="en-US" smtClean="0"/>
              <a:t>4/30/25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0700B2-88B9-1642-B8EB-F86842378D04}" type="slidenum">
              <a:rPr lang="en-US" smtClean="0"/>
              <a:t>‹#›</a:t>
            </a:fld>
            <a:endParaRPr lang="en-US"/>
          </a:p>
        </p:txBody>
      </p:sp>
    </p:spTree>
    <p:extLst>
      <p:ext uri="{BB962C8B-B14F-4D97-AF65-F5344CB8AC3E}">
        <p14:creationId xmlns:p14="http://schemas.microsoft.com/office/powerpoint/2010/main" val="136850568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1</a:t>
            </a:fld>
            <a:endParaRPr lang="en-US"/>
          </a:p>
        </p:txBody>
      </p:sp>
    </p:spTree>
    <p:extLst>
      <p:ext uri="{BB962C8B-B14F-4D97-AF65-F5344CB8AC3E}">
        <p14:creationId xmlns:p14="http://schemas.microsoft.com/office/powerpoint/2010/main" val="4255335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Usually there is some shred, even if far fetched or inferred rather than direct, material that can relate to each chapter. Note any such observations and conclude that there isn't much else. </a:t>
            </a:r>
          </a:p>
        </p:txBody>
      </p:sp>
      <p:sp>
        <p:nvSpPr>
          <p:cNvPr id="4" name="Slide Number Placeholder 3"/>
          <p:cNvSpPr>
            <a:spLocks noGrp="1"/>
          </p:cNvSpPr>
          <p:nvPr>
            <p:ph type="sldNum" sz="quarter" idx="5"/>
          </p:nvPr>
        </p:nvSpPr>
        <p:spPr/>
        <p:txBody>
          <a:bodyPr/>
          <a:lstStyle/>
          <a:p>
            <a:fld id="{270700B2-88B9-1642-B8EB-F86842378D04}" type="slidenum">
              <a:rPr lang="en-US" smtClean="0"/>
              <a:t>3</a:t>
            </a:fld>
            <a:endParaRPr lang="en-US"/>
          </a:p>
        </p:txBody>
      </p:sp>
    </p:spTree>
    <p:extLst>
      <p:ext uri="{BB962C8B-B14F-4D97-AF65-F5344CB8AC3E}">
        <p14:creationId xmlns:p14="http://schemas.microsoft.com/office/powerpoint/2010/main" val="4070240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latin typeface="Arial" charset="0"/>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270700B2-88B9-1642-B8EB-F86842378D04}" type="slidenum">
              <a:rPr lang="en-US" smtClean="0"/>
              <a:t>6</a:t>
            </a:fld>
            <a:endParaRPr lang="en-US"/>
          </a:p>
        </p:txBody>
      </p:sp>
    </p:spTree>
    <p:extLst>
      <p:ext uri="{BB962C8B-B14F-4D97-AF65-F5344CB8AC3E}">
        <p14:creationId xmlns:p14="http://schemas.microsoft.com/office/powerpoint/2010/main" val="425533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3" name="Subtitle 2"/>
          <p:cNvSpPr>
            <a:spLocks noGrp="1"/>
          </p:cNvSpPr>
          <p:nvPr>
            <p:ph type="subTitle" idx="1"/>
          </p:nvPr>
        </p:nvSpPr>
        <p:spPr>
          <a:xfrm>
            <a:off x="914400" y="3105150"/>
            <a:ext cx="7315200" cy="762000"/>
          </a:xfrm>
        </p:spPr>
        <p:txBody>
          <a:bodyPr>
            <a:normAutofit/>
          </a:bodyPr>
          <a:lstStyle>
            <a:lvl1pPr marL="0" indent="0" algn="ctr">
              <a:spcBef>
                <a:spcPts val="0"/>
              </a:spcBef>
              <a:buNone/>
              <a:defRPr sz="2100">
                <a:solidFill>
                  <a:schemeClr val="tx1"/>
                </a:solidFill>
              </a:defRPr>
            </a:lvl1pPr>
            <a:lvl2pPr marL="457181" indent="0" algn="ctr">
              <a:buNone/>
              <a:defRPr>
                <a:solidFill>
                  <a:schemeClr val="tx1">
                    <a:tint val="75000"/>
                  </a:schemeClr>
                </a:solidFill>
              </a:defRPr>
            </a:lvl2pPr>
            <a:lvl3pPr marL="914362" indent="0" algn="ctr">
              <a:buNone/>
              <a:defRPr>
                <a:solidFill>
                  <a:schemeClr val="tx1">
                    <a:tint val="75000"/>
                  </a:schemeClr>
                </a:solidFill>
              </a:defRPr>
            </a:lvl3pPr>
            <a:lvl4pPr marL="1371543" indent="0" algn="ctr">
              <a:buNone/>
              <a:defRPr>
                <a:solidFill>
                  <a:schemeClr val="tx1">
                    <a:tint val="75000"/>
                  </a:schemeClr>
                </a:solidFill>
              </a:defRPr>
            </a:lvl4pPr>
            <a:lvl5pPr marL="1828724" indent="0" algn="ctr">
              <a:buNone/>
              <a:defRPr>
                <a:solidFill>
                  <a:schemeClr val="tx1">
                    <a:tint val="75000"/>
                  </a:schemeClr>
                </a:solidFill>
              </a:defRPr>
            </a:lvl5pPr>
            <a:lvl6pPr marL="2285905" indent="0" algn="ctr">
              <a:buNone/>
              <a:defRPr>
                <a:solidFill>
                  <a:schemeClr val="tx1">
                    <a:tint val="75000"/>
                  </a:schemeClr>
                </a:solidFill>
              </a:defRPr>
            </a:lvl6pPr>
            <a:lvl7pPr marL="2743086" indent="0" algn="ctr">
              <a:buNone/>
              <a:defRPr>
                <a:solidFill>
                  <a:schemeClr val="tx1">
                    <a:tint val="75000"/>
                  </a:schemeClr>
                </a:solidFill>
              </a:defRPr>
            </a:lvl7pPr>
            <a:lvl8pPr marL="3200266" indent="0" algn="ctr">
              <a:buNone/>
              <a:defRPr>
                <a:solidFill>
                  <a:schemeClr val="tx1">
                    <a:tint val="75000"/>
                  </a:schemeClr>
                </a:solidFill>
              </a:defRPr>
            </a:lvl8pPr>
            <a:lvl9pPr marL="3657448" indent="0" algn="ctr">
              <a:buNone/>
              <a:defRPr>
                <a:solidFill>
                  <a:schemeClr val="tx1">
                    <a:tint val="75000"/>
                  </a:schemeClr>
                </a:solidFill>
              </a:defRPr>
            </a:lvl9pPr>
          </a:lstStyle>
          <a:p>
            <a:r>
              <a:rPr lang="en-US"/>
              <a:t>Click to edit Master subtitle style</a:t>
            </a:r>
            <a:endParaRPr/>
          </a:p>
        </p:txBody>
      </p:sp>
      <p:sp>
        <p:nvSpPr>
          <p:cNvPr id="62" name="Rectangle 61"/>
          <p:cNvSpPr/>
          <p:nvPr/>
        </p:nvSpPr>
        <p:spPr bwMode="hidden">
          <a:xfrm>
            <a:off x="0" y="1428751"/>
            <a:ext cx="9144000" cy="1611189"/>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lnSpc>
                <a:spcPct val="90000"/>
              </a:lnSpc>
            </a:pPr>
            <a:endParaRPr sz="2400">
              <a:solidFill>
                <a:schemeClr val="tx2"/>
              </a:solidFill>
            </a:endParaRPr>
          </a:p>
        </p:txBody>
      </p:sp>
      <p:sp>
        <p:nvSpPr>
          <p:cNvPr id="2" name="Title 1"/>
          <p:cNvSpPr>
            <a:spLocks noGrp="1"/>
          </p:cNvSpPr>
          <p:nvPr>
            <p:ph type="ctrTitle"/>
          </p:nvPr>
        </p:nvSpPr>
        <p:spPr>
          <a:xfrm>
            <a:off x="914400" y="1428751"/>
            <a:ext cx="7315200" cy="1610945"/>
          </a:xfrm>
        </p:spPr>
        <p:txBody>
          <a:bodyPr anchor="ctr">
            <a:normAutofit/>
          </a:bodyPr>
          <a:lstStyle>
            <a:lvl1pPr algn="l">
              <a:defRPr sz="3300" cap="all" normalizeH="0" baseline="0"/>
            </a:lvl1pPr>
          </a:lstStyle>
          <a:p>
            <a:r>
              <a:rPr lang="en-US" dirty="0"/>
              <a:t>Click to edit Master title style</a:t>
            </a:r>
            <a:endParaRPr dirty="0"/>
          </a:p>
        </p:txBody>
      </p:sp>
      <p:sp>
        <p:nvSpPr>
          <p:cNvPr id="7"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2025 Keith A. Pray</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0" y="361950"/>
            <a:ext cx="4953001" cy="4381501"/>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867400" y="1581150"/>
            <a:ext cx="2971800" cy="3200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extLst>
      <p:ext uri="{BB962C8B-B14F-4D97-AF65-F5344CB8AC3E}">
        <p14:creationId xmlns:p14="http://schemas.microsoft.com/office/powerpoint/2010/main" val="2076303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002453">
              <a:defRPr baseline="0"/>
            </a:lvl6pPr>
            <a:lvl7pPr marL="2002453">
              <a:defRPr baseline="0"/>
            </a:lvl7pPr>
            <a:lvl8pPr marL="2002453">
              <a:defRPr baseline="0"/>
            </a:lvl8pPr>
            <a:lvl9pPr marL="2002453">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2025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31994" y="361950"/>
            <a:ext cx="1383347" cy="4343401"/>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685800" y="361950"/>
            <a:ext cx="6781800" cy="4343401"/>
          </a:xfrm>
        </p:spPr>
        <p:txBody>
          <a:bodyPr vert="eaVert"/>
          <a:lstStyle>
            <a:lvl5pPr>
              <a:defRPr/>
            </a:lvl5pPr>
            <a:lvl6pPr>
              <a:defRPr/>
            </a:lvl6pPr>
            <a:lvl7pPr>
              <a:defRPr/>
            </a:lvl7pPr>
            <a:lvl8pPr>
              <a:defRPr baseline="0"/>
            </a:lvl8pPr>
            <a:lvl9pPr>
              <a:defRPr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2025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2025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914400" y="1143000"/>
            <a:ext cx="7315200" cy="1494448"/>
          </a:xfrm>
        </p:spPr>
        <p:txBody>
          <a:bodyPr anchor="b" anchorCtr="0">
            <a:noAutofit/>
          </a:bodyPr>
          <a:lstStyle>
            <a:lvl1pPr algn="ctr">
              <a:defRPr sz="3300" b="0" cap="all" baseline="0"/>
            </a:lvl1pPr>
          </a:lstStyle>
          <a:p>
            <a:r>
              <a:rPr lang="en-US"/>
              <a:t>Click to edit Master title style</a:t>
            </a:r>
            <a:endParaRPr/>
          </a:p>
        </p:txBody>
      </p:sp>
      <p:sp>
        <p:nvSpPr>
          <p:cNvPr id="3" name="Text Placeholder 2"/>
          <p:cNvSpPr>
            <a:spLocks noGrp="1"/>
          </p:cNvSpPr>
          <p:nvPr>
            <p:ph type="body" idx="1"/>
          </p:nvPr>
        </p:nvSpPr>
        <p:spPr>
          <a:xfrm>
            <a:off x="914400" y="2724150"/>
            <a:ext cx="7315200" cy="762000"/>
          </a:xfrm>
        </p:spPr>
        <p:txBody>
          <a:bodyPr anchor="t" anchorCtr="0">
            <a:noAutofit/>
          </a:bodyPr>
          <a:lstStyle>
            <a:lvl1pPr marL="0" indent="0" algn="ctr">
              <a:spcBef>
                <a:spcPts val="0"/>
              </a:spcBef>
              <a:buNone/>
              <a:defRPr sz="2100">
                <a:solidFill>
                  <a:schemeClr val="tx1"/>
                </a:solidFill>
              </a:defRPr>
            </a:lvl1pPr>
            <a:lvl2pPr marL="457181" indent="0">
              <a:buNone/>
              <a:defRPr sz="1800">
                <a:solidFill>
                  <a:schemeClr val="tx1">
                    <a:tint val="75000"/>
                  </a:schemeClr>
                </a:solidFill>
              </a:defRPr>
            </a:lvl2pPr>
            <a:lvl3pPr marL="914362" indent="0">
              <a:buNone/>
              <a:defRPr sz="1600">
                <a:solidFill>
                  <a:schemeClr val="tx1">
                    <a:tint val="75000"/>
                  </a:schemeClr>
                </a:solidFill>
              </a:defRPr>
            </a:lvl3pPr>
            <a:lvl4pPr marL="1371543" indent="0">
              <a:buNone/>
              <a:defRPr sz="1400">
                <a:solidFill>
                  <a:schemeClr val="tx1">
                    <a:tint val="75000"/>
                  </a:schemeClr>
                </a:solidFill>
              </a:defRPr>
            </a:lvl4pPr>
            <a:lvl5pPr marL="1828724" indent="0">
              <a:buNone/>
              <a:defRPr sz="1400">
                <a:solidFill>
                  <a:schemeClr val="tx1">
                    <a:tint val="75000"/>
                  </a:schemeClr>
                </a:solidFill>
              </a:defRPr>
            </a:lvl5pPr>
            <a:lvl6pPr marL="2285905" indent="0">
              <a:buNone/>
              <a:defRPr sz="1400">
                <a:solidFill>
                  <a:schemeClr val="tx1">
                    <a:tint val="75000"/>
                  </a:schemeClr>
                </a:solidFill>
              </a:defRPr>
            </a:lvl6pPr>
            <a:lvl7pPr marL="2743086" indent="0">
              <a:buNone/>
              <a:defRPr sz="1400">
                <a:solidFill>
                  <a:schemeClr val="tx1">
                    <a:tint val="75000"/>
                  </a:schemeClr>
                </a:solidFill>
              </a:defRPr>
            </a:lvl7pPr>
            <a:lvl8pPr marL="3200266" indent="0">
              <a:buNone/>
              <a:defRPr sz="1400">
                <a:solidFill>
                  <a:schemeClr val="tx1">
                    <a:tint val="75000"/>
                  </a:schemeClr>
                </a:solidFill>
              </a:defRPr>
            </a:lvl8pPr>
            <a:lvl9pPr marL="365744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sk-SK"/>
              <a:t>© 2025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685800" y="1352551"/>
            <a:ext cx="3733800" cy="3352800"/>
          </a:xfrm>
        </p:spPr>
        <p:txBody>
          <a:bodyPr>
            <a:normAutofit/>
          </a:bodyPr>
          <a:lstStyle>
            <a:lvl1pPr>
              <a:defRPr sz="1800"/>
            </a:lvl1pPr>
            <a:lvl2pPr>
              <a:defRPr sz="1500"/>
            </a:lvl2pPr>
            <a:lvl3pPr>
              <a:defRPr sz="1400"/>
            </a:lvl3pPr>
            <a:lvl4pPr>
              <a:defRPr sz="1200"/>
            </a:lvl4pPr>
            <a:lvl5pPr>
              <a:defRPr sz="1100"/>
            </a:lvl5pPr>
            <a:lvl6pPr>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4724400" y="1352551"/>
            <a:ext cx="3733800" cy="3352800"/>
          </a:xfrm>
        </p:spPr>
        <p:txBody>
          <a:bodyPr>
            <a:normAutofit/>
          </a:bodyPr>
          <a:lstStyle>
            <a:lvl1pPr>
              <a:defRPr sz="1800"/>
            </a:lvl1pPr>
            <a:lvl2pPr>
              <a:defRPr sz="1500"/>
            </a:lvl2pPr>
            <a:lvl3pPr>
              <a:defRPr sz="1400"/>
            </a:lvl3pPr>
            <a:lvl4pPr>
              <a:defRPr sz="1200"/>
            </a:lvl4pPr>
            <a:lvl5pPr>
              <a:defRPr sz="1100"/>
            </a:lvl5pPr>
            <a:lvl6pPr marL="2002453">
              <a:defRPr sz="1100" baseline="0"/>
            </a:lvl6pPr>
            <a:lvl7pPr marL="2002453">
              <a:defRPr sz="1100" baseline="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sk-SK"/>
              <a:t>© 2025 Keith A. Pray</a:t>
            </a:r>
            <a:endParaRPr lang="en-US"/>
          </a:p>
        </p:txBody>
      </p:sp>
      <p:sp>
        <p:nvSpPr>
          <p:cNvPr id="7" name="Slide Number Placeholder 6"/>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6858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a:lvl8pPr>
            <a:lvl9pPr marL="2002453">
              <a:defRPr sz="1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4724400" y="1352550"/>
            <a:ext cx="3733800" cy="685800"/>
          </a:xfrm>
        </p:spPr>
        <p:txBody>
          <a:bodyPr anchor="ctr">
            <a:noAutofit/>
          </a:bodyPr>
          <a:lstStyle>
            <a:lvl1pPr marL="0" indent="0">
              <a:lnSpc>
                <a:spcPct val="80000"/>
              </a:lnSpc>
              <a:spcBef>
                <a:spcPts val="0"/>
              </a:spcBef>
              <a:buNone/>
              <a:defRPr sz="2100" b="0">
                <a:solidFill>
                  <a:schemeClr val="tx1"/>
                </a:solidFill>
              </a:defRPr>
            </a:lvl1pPr>
            <a:lvl2pPr marL="457181" indent="0">
              <a:buNone/>
              <a:defRPr sz="2000" b="1"/>
            </a:lvl2pPr>
            <a:lvl3pPr marL="914362" indent="0">
              <a:buNone/>
              <a:defRPr sz="1800" b="1"/>
            </a:lvl3pPr>
            <a:lvl4pPr marL="1371543" indent="0">
              <a:buNone/>
              <a:defRPr sz="1600" b="1"/>
            </a:lvl4pPr>
            <a:lvl5pPr marL="1828724" indent="0">
              <a:buNone/>
              <a:defRPr sz="1600" b="1"/>
            </a:lvl5pPr>
            <a:lvl6pPr marL="2285905" indent="0">
              <a:buNone/>
              <a:defRPr sz="1600" b="1"/>
            </a:lvl6pPr>
            <a:lvl7pPr marL="2743086" indent="0">
              <a:buNone/>
              <a:defRPr sz="1600" b="1"/>
            </a:lvl7pPr>
            <a:lvl8pPr marL="3200266" indent="0">
              <a:buNone/>
              <a:defRPr sz="1600" b="1"/>
            </a:lvl8pPr>
            <a:lvl9pPr marL="365744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24400" y="2038350"/>
            <a:ext cx="3733800" cy="2667000"/>
          </a:xfrm>
        </p:spPr>
        <p:txBody>
          <a:bodyPr>
            <a:normAutofit/>
          </a:bodyPr>
          <a:lstStyle>
            <a:lvl1pPr>
              <a:defRPr sz="1800"/>
            </a:lvl1pPr>
            <a:lvl2pPr>
              <a:defRPr sz="1500"/>
            </a:lvl2pPr>
            <a:lvl3pPr>
              <a:defRPr sz="1400"/>
            </a:lvl3pPr>
            <a:lvl4pPr>
              <a:defRPr sz="1200"/>
            </a:lvl4pPr>
            <a:lvl5pPr>
              <a:defRPr sz="1100"/>
            </a:lvl5pPr>
            <a:lvl6pPr marL="2002453">
              <a:defRPr sz="1100"/>
            </a:lvl6pPr>
            <a:lvl7pPr marL="2002453">
              <a:defRPr sz="1100"/>
            </a:lvl7pPr>
            <a:lvl8pPr marL="2002453">
              <a:defRPr sz="1100" baseline="0"/>
            </a:lvl8pPr>
            <a:lvl9pPr marL="2002453">
              <a:defRPr sz="11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sk-SK"/>
              <a:t>© 2025 Keith A. Pray</a:t>
            </a:r>
            <a:endParaRPr lang="en-US"/>
          </a:p>
        </p:txBody>
      </p:sp>
      <p:sp>
        <p:nvSpPr>
          <p:cNvPr id="9" name="Slide Number Placeholder 8"/>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sk-SK"/>
              <a:t>© 2025 Keith A. Pray</a:t>
            </a:r>
            <a:endParaRPr lang="en-US"/>
          </a:p>
        </p:txBody>
      </p:sp>
      <p:sp>
        <p:nvSpPr>
          <p:cNvPr id="5" name="Slide Number Placeholder 4"/>
          <p:cNvSpPr>
            <a:spLocks noGrp="1"/>
          </p:cNvSpPr>
          <p:nvPr>
            <p:ph type="sldNum" sz="quarter" idx="12"/>
          </p:nvPr>
        </p:nvSpPr>
        <p:spPr/>
        <p:txBody>
          <a:bodyPr/>
          <a:lstStyle/>
          <a:p>
            <a:fld id="{A2A17EAB-8B51-5C40-8776-6683E51FA7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836"/>
            <a:ext cx="5715000"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5867400" y="361950"/>
            <a:ext cx="2971800" cy="1066800"/>
          </a:xfrm>
        </p:spPr>
        <p:txBody>
          <a:bodyPr anchor="b">
            <a:noAutofit/>
          </a:bodyPr>
          <a:lstStyle>
            <a:lvl1pPr algn="l">
              <a:defRPr sz="2400" b="0"/>
            </a:lvl1pPr>
          </a:lstStyle>
          <a:p>
            <a:r>
              <a:rPr lang="en-US"/>
              <a:t>Click to edit Master title style</a:t>
            </a:r>
            <a:endParaRPr/>
          </a:p>
        </p:txBody>
      </p:sp>
      <p:sp>
        <p:nvSpPr>
          <p:cNvPr id="3" name="Content Placeholder 2"/>
          <p:cNvSpPr>
            <a:spLocks noGrp="1"/>
          </p:cNvSpPr>
          <p:nvPr>
            <p:ph idx="1"/>
          </p:nvPr>
        </p:nvSpPr>
        <p:spPr bwMode="white">
          <a:xfrm>
            <a:off x="381000" y="361950"/>
            <a:ext cx="4953000" cy="4381501"/>
          </a:xfrm>
        </p:spPr>
        <p:txBody>
          <a:bodyPr>
            <a:normAutofit/>
          </a:bodyPr>
          <a:lstStyle>
            <a:lvl1pPr>
              <a:defRPr sz="2100"/>
            </a:lvl1pPr>
            <a:lvl2pPr>
              <a:defRPr sz="1800"/>
            </a:lvl2pPr>
            <a:lvl3pPr>
              <a:defRPr sz="1500"/>
            </a:lvl3pPr>
            <a:lvl4pPr>
              <a:defRPr sz="14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5867400" y="1581150"/>
            <a:ext cx="2971800" cy="3200400"/>
          </a:xfrm>
        </p:spPr>
        <p:txBody>
          <a:bodyPr anchor="t" anchorCtr="0">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205" y="-836"/>
            <a:ext cx="9145184" cy="5147769"/>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9" name="Rectangle 8"/>
          <p:cNvSpPr/>
          <p:nvPr/>
        </p:nvSpPr>
        <p:spPr>
          <a:xfrm>
            <a:off x="0" y="-836"/>
            <a:ext cx="4571386" cy="51443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6" tIns="45718" rIns="91436" bIns="45718" rtlCol="0" anchor="ctr"/>
          <a:lstStyle/>
          <a:p>
            <a:pPr algn="ctr"/>
            <a:endParaRPr/>
          </a:p>
        </p:txBody>
      </p:sp>
      <p:sp>
        <p:nvSpPr>
          <p:cNvPr id="2" name="Title 1"/>
          <p:cNvSpPr>
            <a:spLocks noGrp="1"/>
          </p:cNvSpPr>
          <p:nvPr>
            <p:ph type="title"/>
          </p:nvPr>
        </p:nvSpPr>
        <p:spPr>
          <a:xfrm>
            <a:off x="4800600" y="1428750"/>
            <a:ext cx="3886200" cy="1295400"/>
          </a:xfrm>
        </p:spPr>
        <p:txBody>
          <a:bodyPr anchor="b" anchorCtr="0">
            <a:normAutofit/>
          </a:bodyPr>
          <a:lstStyle>
            <a:lvl1pPr algn="l">
              <a:defRPr sz="2400" b="0"/>
            </a:lvl1pPr>
          </a:lstStyle>
          <a:p>
            <a:r>
              <a:rPr lang="en-US"/>
              <a:t>Click to edit Master title style</a:t>
            </a:r>
            <a:endParaRPr/>
          </a:p>
        </p:txBody>
      </p:sp>
      <p:sp>
        <p:nvSpPr>
          <p:cNvPr id="3" name="Picture Placeholder 2"/>
          <p:cNvSpPr>
            <a:spLocks noGrp="1"/>
          </p:cNvSpPr>
          <p:nvPr>
            <p:ph type="pic" idx="1"/>
          </p:nvPr>
        </p:nvSpPr>
        <p:spPr>
          <a:xfrm>
            <a:off x="381001" y="361951"/>
            <a:ext cx="3809386" cy="4397030"/>
          </a:xfrm>
          <a:noFill/>
          <a:ln w="9525">
            <a:noFill/>
            <a:miter lim="800000"/>
          </a:ln>
          <a:effectLst/>
        </p:spPr>
        <p:txBody>
          <a:bodyPr>
            <a:normAutofit/>
          </a:bodyPr>
          <a:lstStyle>
            <a:lvl1pPr marL="0" indent="0" algn="ctr">
              <a:buNone/>
              <a:defRPr sz="2000"/>
            </a:lvl1pPr>
            <a:lvl2pPr marL="457181" indent="0">
              <a:buNone/>
              <a:defRPr sz="2800"/>
            </a:lvl2pPr>
            <a:lvl3pPr marL="914362" indent="0">
              <a:buNone/>
              <a:defRPr sz="2400"/>
            </a:lvl3pPr>
            <a:lvl4pPr marL="1371543" indent="0">
              <a:buNone/>
              <a:defRPr sz="2000"/>
            </a:lvl4pPr>
            <a:lvl5pPr marL="1828724" indent="0">
              <a:buNone/>
              <a:defRPr sz="2000"/>
            </a:lvl5pPr>
            <a:lvl6pPr marL="2285905" indent="0">
              <a:buNone/>
              <a:defRPr sz="2000"/>
            </a:lvl6pPr>
            <a:lvl7pPr marL="2743086" indent="0">
              <a:buNone/>
              <a:defRPr sz="2000"/>
            </a:lvl7pPr>
            <a:lvl8pPr marL="3200266" indent="0">
              <a:buNone/>
              <a:defRPr sz="2000"/>
            </a:lvl8pPr>
            <a:lvl9pPr marL="3657448"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800600" y="2800350"/>
            <a:ext cx="3886200" cy="1295400"/>
          </a:xfrm>
        </p:spPr>
        <p:txBody>
          <a:bodyPr>
            <a:normAutofit/>
          </a:bodyPr>
          <a:lstStyle>
            <a:lvl1pPr marL="0" indent="0">
              <a:spcBef>
                <a:spcPts val="1200"/>
              </a:spcBef>
              <a:buNone/>
              <a:defRPr sz="1500">
                <a:solidFill>
                  <a:schemeClr val="tx1"/>
                </a:solidFill>
              </a:defRPr>
            </a:lvl1pPr>
            <a:lvl2pPr marL="457181" indent="0">
              <a:buNone/>
              <a:defRPr sz="1200"/>
            </a:lvl2pPr>
            <a:lvl3pPr marL="914362" indent="0">
              <a:buNone/>
              <a:defRPr sz="1000"/>
            </a:lvl3pPr>
            <a:lvl4pPr marL="1371543" indent="0">
              <a:buNone/>
              <a:defRPr sz="900"/>
            </a:lvl4pPr>
            <a:lvl5pPr marL="1828724" indent="0">
              <a:buNone/>
              <a:defRPr sz="900"/>
            </a:lvl5pPr>
            <a:lvl6pPr marL="2285905" indent="0">
              <a:buNone/>
              <a:defRPr sz="900"/>
            </a:lvl6pPr>
            <a:lvl7pPr marL="2743086" indent="0">
              <a:buNone/>
              <a:defRPr sz="900"/>
            </a:lvl7pPr>
            <a:lvl8pPr marL="3200266" indent="0">
              <a:buNone/>
              <a:defRPr sz="900"/>
            </a:lvl8pPr>
            <a:lvl9pPr marL="3657448"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1950"/>
            <a:ext cx="7772400" cy="914400"/>
          </a:xfrm>
          <a:prstGeom prst="rect">
            <a:avLst/>
          </a:prstGeom>
          <a:effectLst/>
        </p:spPr>
        <p:txBody>
          <a:bodyPr vert="horz" lIns="91436" tIns="45718" rIns="91436" bIns="45718" rtlCol="0" anchor="ctr" anchorCtr="0">
            <a:normAutofit/>
          </a:bodyPr>
          <a:lstStyle/>
          <a:p>
            <a:r>
              <a:rPr lang="en-US" dirty="0"/>
              <a:t>Click to edit Master title style</a:t>
            </a:r>
            <a:endParaRPr dirty="0"/>
          </a:p>
        </p:txBody>
      </p:sp>
      <p:sp>
        <p:nvSpPr>
          <p:cNvPr id="3" name="Text Placeholder 2"/>
          <p:cNvSpPr>
            <a:spLocks noGrp="1"/>
          </p:cNvSpPr>
          <p:nvPr>
            <p:ph type="body" idx="1"/>
          </p:nvPr>
        </p:nvSpPr>
        <p:spPr>
          <a:xfrm>
            <a:off x="685800" y="1352551"/>
            <a:ext cx="7772400" cy="3352800"/>
          </a:xfrm>
          <a:prstGeom prst="rect">
            <a:avLst/>
          </a:prstGeom>
        </p:spPr>
        <p:txBody>
          <a:bodyPr vert="horz" lIns="91436" tIns="45718" rIns="91436" bIns="45718"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6553200" y="4997196"/>
            <a:ext cx="1066800" cy="146304"/>
          </a:xfrm>
          <a:prstGeom prst="rect">
            <a:avLst/>
          </a:prstGeom>
        </p:spPr>
        <p:txBody>
          <a:bodyPr vert="horz" lIns="91436" tIns="45718" rIns="91436" bIns="45718" rtlCol="0" anchor="ctr"/>
          <a:lstStyle>
            <a:lvl1pPr algn="r">
              <a:defRPr sz="800">
                <a:solidFill>
                  <a:schemeClr val="tx1"/>
                </a:solidFill>
              </a:defRPr>
            </a:lvl1pPr>
          </a:lstStyle>
          <a:p>
            <a:endParaRPr lang="en-US" noProof="0" dirty="0"/>
          </a:p>
        </p:txBody>
      </p:sp>
      <p:sp>
        <p:nvSpPr>
          <p:cNvPr id="5" name="Footer Placeholder 4"/>
          <p:cNvSpPr>
            <a:spLocks noGrp="1"/>
          </p:cNvSpPr>
          <p:nvPr>
            <p:ph type="ftr" sz="quarter" idx="3"/>
          </p:nvPr>
        </p:nvSpPr>
        <p:spPr>
          <a:xfrm>
            <a:off x="0" y="4997196"/>
            <a:ext cx="5562600" cy="146304"/>
          </a:xfrm>
          <a:prstGeom prst="rect">
            <a:avLst/>
          </a:prstGeom>
        </p:spPr>
        <p:txBody>
          <a:bodyPr vert="horz" lIns="91436" tIns="45718" rIns="91436" bIns="45718" rtlCol="0" anchor="ctr"/>
          <a:lstStyle>
            <a:lvl1pPr marL="0" marR="0" indent="0" algn="l" defTabSz="457200" rtl="0" eaLnBrk="1" fontAlgn="auto" latinLnBrk="0" hangingPunct="1">
              <a:lnSpc>
                <a:spcPct val="100000"/>
              </a:lnSpc>
              <a:spcBef>
                <a:spcPts val="0"/>
              </a:spcBef>
              <a:spcAft>
                <a:spcPts val="0"/>
              </a:spcAft>
              <a:buClrTx/>
              <a:buSzTx/>
              <a:buFontTx/>
              <a:buNone/>
              <a:tabLst/>
              <a:defRPr sz="800">
                <a:solidFill>
                  <a:schemeClr val="tx1"/>
                </a:solidFill>
              </a:defRPr>
            </a:lvl1pPr>
          </a:lstStyle>
          <a:p>
            <a:r>
              <a:rPr lang="sk-SK"/>
              <a:t>© 2025 Keith A. Pray</a:t>
            </a:r>
            <a:endParaRPr lang="en-US" dirty="0"/>
          </a:p>
        </p:txBody>
      </p:sp>
      <p:sp>
        <p:nvSpPr>
          <p:cNvPr id="6" name="Slide Number Placeholder 5"/>
          <p:cNvSpPr>
            <a:spLocks noGrp="1"/>
          </p:cNvSpPr>
          <p:nvPr>
            <p:ph type="sldNum" sz="quarter" idx="4"/>
          </p:nvPr>
        </p:nvSpPr>
        <p:spPr>
          <a:xfrm>
            <a:off x="8519160" y="4997196"/>
            <a:ext cx="624840" cy="146304"/>
          </a:xfrm>
          <a:prstGeom prst="rect">
            <a:avLst/>
          </a:prstGeom>
        </p:spPr>
        <p:txBody>
          <a:bodyPr vert="horz" lIns="91436" tIns="45718" rIns="91436" bIns="45718" rtlCol="0" anchor="ctr"/>
          <a:lstStyle>
            <a:lvl1pPr algn="r">
              <a:defRPr sz="800">
                <a:solidFill>
                  <a:schemeClr val="tx1"/>
                </a:solidFill>
              </a:defRPr>
            </a:lvl1pPr>
          </a:lstStyle>
          <a:p>
            <a:fld id="{A2A17EAB-8B51-5C40-8776-6683E51FA7A0}" type="slidenum">
              <a:rPr lang="en-US" smtClean="0"/>
              <a:t>‹#›</a:t>
            </a:fld>
            <a:endParaRPr lang="en-US"/>
          </a:p>
        </p:txBody>
      </p:sp>
      <p:grpSp>
        <p:nvGrpSpPr>
          <p:cNvPr id="10" name="Group 9"/>
          <p:cNvGrpSpPr/>
          <p:nvPr userDrawn="1"/>
        </p:nvGrpSpPr>
        <p:grpSpPr>
          <a:xfrm>
            <a:off x="23" y="21342"/>
            <a:ext cx="9143977" cy="295715"/>
            <a:chOff x="23" y="21342"/>
            <a:chExt cx="9143977" cy="295715"/>
          </a:xfrm>
        </p:grpSpPr>
        <p:sp>
          <p:nvSpPr>
            <p:cNvPr id="9" name="Rectangle 6"/>
            <p:cNvSpPr>
              <a:spLocks noChangeArrowheads="1"/>
            </p:cNvSpPr>
            <p:nvPr userDrawn="1"/>
          </p:nvSpPr>
          <p:spPr bwMode="auto">
            <a:xfrm>
              <a:off x="23" y="36417"/>
              <a:ext cx="9143977" cy="274320"/>
            </a:xfrm>
            <a:prstGeom prst="rect">
              <a:avLst/>
            </a:prstGeom>
            <a:gradFill flip="none" rotWithShape="1">
              <a:gsLst>
                <a:gs pos="0">
                  <a:schemeClr val="bg2"/>
                </a:gs>
                <a:gs pos="100000">
                  <a:schemeClr val="bg1"/>
                </a:gs>
              </a:gsLst>
              <a:path path="shape">
                <a:fillToRect l="50000" t="50000" r="50000" b="50000"/>
              </a:path>
              <a:tileRect/>
            </a:gradFill>
            <a:ln w="9525">
              <a:noFill/>
              <a:miter lim="800000"/>
              <a:headEnd/>
              <a:tailEnd/>
            </a:ln>
          </p:spPr>
          <p:txBody>
            <a:bodyPr tIns="0" anchor="ctr" anchorCtr="0">
              <a:prstTxWarp prst="textNoShape">
                <a:avLst/>
              </a:prstTxWarp>
            </a:bodyPr>
            <a:lstStyle/>
            <a:p>
              <a:pPr algn="l"/>
              <a:r>
                <a:rPr lang="en-US" dirty="0">
                  <a:solidFill>
                    <a:schemeClr val="tx1"/>
                  </a:solidFill>
                </a:rPr>
                <a:t>CS 3043 Social Implications Of Computing</a:t>
              </a:r>
            </a:p>
          </p:txBody>
        </p:sp>
        <p:pic>
          <p:nvPicPr>
            <p:cNvPr id="8" name="Picture 7" descr="WPI_Inst_Prim_FulClr_Rev.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8123338" y="21342"/>
              <a:ext cx="914400" cy="295715"/>
            </a:xfrm>
            <a:prstGeom prst="rect">
              <a:avLst/>
            </a:prstGeom>
          </p:spPr>
        </p:pic>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362" rtl="0" eaLnBrk="1" latinLnBrk="0" hangingPunct="1">
        <a:lnSpc>
          <a:spcPct val="80000"/>
        </a:lnSpc>
        <a:spcBef>
          <a:spcPct val="0"/>
        </a:spcBef>
        <a:buNone/>
        <a:defRPr sz="2700" kern="1200" cap="all" baseline="0">
          <a:solidFill>
            <a:schemeClr val="tx1"/>
          </a:solidFill>
          <a:effectLst/>
          <a:latin typeface="+mj-lt"/>
          <a:ea typeface="+mj-ea"/>
          <a:cs typeface="+mj-cs"/>
        </a:defRPr>
      </a:lvl1pPr>
    </p:titleStyle>
    <p:bodyStyle>
      <a:lvl1pPr marL="205767" indent="-205767" algn="l" defTabSz="914362" rtl="0" eaLnBrk="1" latinLnBrk="0" hangingPunct="1">
        <a:lnSpc>
          <a:spcPct val="90000"/>
        </a:lnSpc>
        <a:spcBef>
          <a:spcPts val="1200"/>
        </a:spcBef>
        <a:buClr>
          <a:schemeClr val="tx2"/>
        </a:buClr>
        <a:buSzPct val="90000"/>
        <a:buFont typeface="Arial" pitchFamily="34" charset="0"/>
        <a:buChar char="•"/>
        <a:defRPr sz="2100" kern="1200">
          <a:solidFill>
            <a:schemeClr val="tx1"/>
          </a:solidFill>
          <a:latin typeface="+mn-lt"/>
          <a:ea typeface="+mn-ea"/>
          <a:cs typeface="+mn-cs"/>
        </a:defRPr>
      </a:lvl1pPr>
      <a:lvl2pPr marL="411535" indent="-205767" algn="l" defTabSz="914362" rtl="0" eaLnBrk="1" latinLnBrk="0" hangingPunct="1">
        <a:lnSpc>
          <a:spcPct val="90000"/>
        </a:lnSpc>
        <a:spcBef>
          <a:spcPts val="600"/>
        </a:spcBef>
        <a:buClr>
          <a:schemeClr val="tx2"/>
        </a:buClr>
        <a:buSzPct val="90000"/>
        <a:buFont typeface="Cambria" pitchFamily="18" charset="0"/>
        <a:buChar char="–"/>
        <a:defRPr sz="1800" kern="1200">
          <a:solidFill>
            <a:schemeClr val="tx1"/>
          </a:solidFill>
          <a:latin typeface="+mn-lt"/>
          <a:ea typeface="+mn-ea"/>
          <a:cs typeface="+mn-cs"/>
        </a:defRPr>
      </a:lvl2pPr>
      <a:lvl3pPr marL="617302" indent="-205767" algn="l" defTabSz="914362" rtl="0" eaLnBrk="1" latinLnBrk="0" hangingPunct="1">
        <a:lnSpc>
          <a:spcPct val="90000"/>
        </a:lnSpc>
        <a:spcBef>
          <a:spcPts val="600"/>
        </a:spcBef>
        <a:buClr>
          <a:schemeClr val="tx2"/>
        </a:buClr>
        <a:buFont typeface="Arial" pitchFamily="34" charset="0"/>
        <a:buChar char="•"/>
        <a:defRPr sz="1500" kern="1200">
          <a:solidFill>
            <a:schemeClr val="tx1"/>
          </a:solidFill>
          <a:latin typeface="+mn-lt"/>
          <a:ea typeface="+mn-ea"/>
          <a:cs typeface="+mn-cs"/>
        </a:defRPr>
      </a:lvl3pPr>
      <a:lvl4pPr marL="823070" indent="-205767" algn="l" defTabSz="914362" rtl="0" eaLnBrk="1" latinLnBrk="0" hangingPunct="1">
        <a:lnSpc>
          <a:spcPct val="90000"/>
        </a:lnSpc>
        <a:spcBef>
          <a:spcPts val="600"/>
        </a:spcBef>
        <a:buClr>
          <a:schemeClr val="tx2"/>
        </a:buClr>
        <a:buSzPct val="100000"/>
        <a:buFont typeface="Cambria" pitchFamily="18" charset="0"/>
        <a:buChar char="–"/>
        <a:defRPr sz="1400" kern="1200">
          <a:solidFill>
            <a:schemeClr val="tx1"/>
          </a:solidFill>
          <a:latin typeface="+mn-lt"/>
          <a:ea typeface="+mn-ea"/>
          <a:cs typeface="+mn-cs"/>
        </a:defRPr>
      </a:lvl4pPr>
      <a:lvl5pPr marL="102883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5pPr>
      <a:lvl6pPr marL="1234605"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6pPr>
      <a:lvl7pPr marL="1440372"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7pPr>
      <a:lvl8pPr marL="1646139" indent="-205767" algn="l" defTabSz="914362" rtl="0" eaLnBrk="1" latinLnBrk="0" hangingPunct="1">
        <a:lnSpc>
          <a:spcPct val="90000"/>
        </a:lnSpc>
        <a:spcBef>
          <a:spcPts val="600"/>
        </a:spcBef>
        <a:buClr>
          <a:schemeClr val="tx2"/>
        </a:buClr>
        <a:buSzPct val="100000"/>
        <a:buFont typeface="Cambria" pitchFamily="18" charset="0"/>
        <a:buChar char="–"/>
        <a:defRPr sz="1200" kern="1200">
          <a:solidFill>
            <a:schemeClr val="tx1"/>
          </a:solidFill>
          <a:latin typeface="+mn-lt"/>
          <a:ea typeface="+mn-ea"/>
          <a:cs typeface="+mn-cs"/>
        </a:defRPr>
      </a:lvl8pPr>
      <a:lvl9pPr marL="1851907" indent="-205767" algn="l" defTabSz="914362" rtl="0" eaLnBrk="1" latinLnBrk="0" hangingPunct="1">
        <a:lnSpc>
          <a:spcPct val="90000"/>
        </a:lnSpc>
        <a:spcBef>
          <a:spcPts val="600"/>
        </a:spcBef>
        <a:buClr>
          <a:schemeClr val="tx2"/>
        </a:buClr>
        <a:buFont typeface="Arial" pitchFamily="34" charset="0"/>
        <a:buChar char="•"/>
        <a:defRPr sz="1200" kern="1200">
          <a:solidFill>
            <a:schemeClr val="tx1"/>
          </a:solidFill>
          <a:latin typeface="+mn-lt"/>
          <a:ea typeface="+mn-ea"/>
          <a:cs typeface="+mn-cs"/>
        </a:defRPr>
      </a:lvl9pPr>
    </p:bodyStyle>
    <p:otherStyle>
      <a:defPPr>
        <a:defRPr/>
      </a:defPPr>
      <a:lvl1pPr marL="0" algn="l" defTabSz="914362" rtl="0" eaLnBrk="1" latinLnBrk="0" hangingPunct="1">
        <a:defRPr sz="1800" kern="1200">
          <a:solidFill>
            <a:schemeClr val="tx1"/>
          </a:solidFill>
          <a:latin typeface="+mn-lt"/>
          <a:ea typeface="+mn-ea"/>
          <a:cs typeface="+mn-cs"/>
        </a:defRPr>
      </a:lvl1pPr>
      <a:lvl2pPr marL="457181" algn="l" defTabSz="914362" rtl="0" eaLnBrk="1" latinLnBrk="0" hangingPunct="1">
        <a:defRPr sz="1800" kern="1200">
          <a:solidFill>
            <a:schemeClr val="tx1"/>
          </a:solidFill>
          <a:latin typeface="+mn-lt"/>
          <a:ea typeface="+mn-ea"/>
          <a:cs typeface="+mn-cs"/>
        </a:defRPr>
      </a:lvl2pPr>
      <a:lvl3pPr marL="914362" algn="l" defTabSz="914362" rtl="0" eaLnBrk="1" latinLnBrk="0" hangingPunct="1">
        <a:defRPr sz="1800" kern="1200">
          <a:solidFill>
            <a:schemeClr val="tx1"/>
          </a:solidFill>
          <a:latin typeface="+mn-lt"/>
          <a:ea typeface="+mn-ea"/>
          <a:cs typeface="+mn-cs"/>
        </a:defRPr>
      </a:lvl3pPr>
      <a:lvl4pPr marL="1371543" algn="l" defTabSz="914362" rtl="0" eaLnBrk="1" latinLnBrk="0" hangingPunct="1">
        <a:defRPr sz="1800" kern="1200">
          <a:solidFill>
            <a:schemeClr val="tx1"/>
          </a:solidFill>
          <a:latin typeface="+mn-lt"/>
          <a:ea typeface="+mn-ea"/>
          <a:cs typeface="+mn-cs"/>
        </a:defRPr>
      </a:lvl4pPr>
      <a:lvl5pPr marL="1828724" algn="l" defTabSz="914362" rtl="0" eaLnBrk="1" latinLnBrk="0" hangingPunct="1">
        <a:defRPr sz="1800" kern="1200">
          <a:solidFill>
            <a:schemeClr val="tx1"/>
          </a:solidFill>
          <a:latin typeface="+mn-lt"/>
          <a:ea typeface="+mn-ea"/>
          <a:cs typeface="+mn-cs"/>
        </a:defRPr>
      </a:lvl5pPr>
      <a:lvl6pPr marL="2285905" algn="l" defTabSz="914362" rtl="0" eaLnBrk="1" latinLnBrk="0" hangingPunct="1">
        <a:defRPr sz="1800" kern="1200">
          <a:solidFill>
            <a:schemeClr val="tx1"/>
          </a:solidFill>
          <a:latin typeface="+mn-lt"/>
          <a:ea typeface="+mn-ea"/>
          <a:cs typeface="+mn-cs"/>
        </a:defRPr>
      </a:lvl6pPr>
      <a:lvl7pPr marL="2743086" algn="l" defTabSz="914362" rtl="0" eaLnBrk="1" latinLnBrk="0" hangingPunct="1">
        <a:defRPr sz="1800" kern="1200">
          <a:solidFill>
            <a:schemeClr val="tx1"/>
          </a:solidFill>
          <a:latin typeface="+mn-lt"/>
          <a:ea typeface="+mn-ea"/>
          <a:cs typeface="+mn-cs"/>
        </a:defRPr>
      </a:lvl7pPr>
      <a:lvl8pPr marL="3200266" algn="l" defTabSz="914362" rtl="0" eaLnBrk="1" latinLnBrk="0" hangingPunct="1">
        <a:defRPr sz="1800" kern="1200">
          <a:solidFill>
            <a:schemeClr val="tx1"/>
          </a:solidFill>
          <a:latin typeface="+mn-lt"/>
          <a:ea typeface="+mn-ea"/>
          <a:cs typeface="+mn-cs"/>
        </a:defRPr>
      </a:lvl8pPr>
      <a:lvl9pPr marL="3657448" algn="l" defTabSz="914362"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ocialimps.keithpray.net/assignments/group-project/Team_Evaluation.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endParaRPr lang="en-US" dirty="0"/>
          </a:p>
          <a:p>
            <a:pPr algn="r"/>
            <a:endParaRPr lang="en-US" dirty="0"/>
          </a:p>
          <a:p>
            <a:r>
              <a:rPr lang="en-US" sz="2000" dirty="0" err="1"/>
              <a:t>SocialImps.com</a:t>
            </a:r>
            <a:endParaRPr lang="en-US" sz="2000" dirty="0"/>
          </a:p>
        </p:txBody>
      </p:sp>
      <p:sp>
        <p:nvSpPr>
          <p:cNvPr id="2" name="Title 1"/>
          <p:cNvSpPr>
            <a:spLocks noGrp="1"/>
          </p:cNvSpPr>
          <p:nvPr>
            <p:ph type="ctrTitle"/>
          </p:nvPr>
        </p:nvSpPr>
        <p:spPr/>
        <p:txBody>
          <a:bodyPr/>
          <a:lstStyle/>
          <a:p>
            <a:pPr algn="l"/>
            <a:r>
              <a:rPr lang="en-US" dirty="0"/>
              <a:t>Group Project</a:t>
            </a:r>
            <a:br>
              <a:rPr lang="en-US" dirty="0"/>
            </a:br>
            <a:r>
              <a:rPr lang="en-US" dirty="0"/>
              <a:t>Movie</a:t>
            </a:r>
          </a:p>
        </p:txBody>
      </p:sp>
    </p:spTree>
    <p:extLst>
      <p:ext uri="{BB962C8B-B14F-4D97-AF65-F5344CB8AC3E}">
        <p14:creationId xmlns:p14="http://schemas.microsoft.com/office/powerpoint/2010/main" val="2449341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Grading</a:t>
            </a:r>
          </a:p>
        </p:txBody>
      </p:sp>
      <p:sp>
        <p:nvSpPr>
          <p:cNvPr id="3" name="Content Placeholder 2"/>
          <p:cNvSpPr>
            <a:spLocks noGrp="1"/>
          </p:cNvSpPr>
          <p:nvPr>
            <p:ph idx="1"/>
          </p:nvPr>
        </p:nvSpPr>
        <p:spPr/>
        <p:txBody>
          <a:bodyPr>
            <a:normAutofit fontScale="92500"/>
          </a:bodyPr>
          <a:lstStyle/>
          <a:p>
            <a:r>
              <a:rPr lang="en-US" dirty="0"/>
              <a:t>50% Group Web Site</a:t>
            </a:r>
          </a:p>
          <a:p>
            <a:pPr lvl="1"/>
            <a:r>
              <a:rPr lang="en-US" dirty="0"/>
              <a:t>Due last day of class</a:t>
            </a:r>
          </a:p>
          <a:p>
            <a:r>
              <a:rPr lang="en-US" dirty="0"/>
              <a:t>50% Group Presentation</a:t>
            </a:r>
          </a:p>
          <a:p>
            <a:pPr lvl="1"/>
            <a:r>
              <a:rPr lang="en-US" dirty="0"/>
              <a:t>Due presentation day</a:t>
            </a:r>
          </a:p>
          <a:p>
            <a:pPr lvl="1"/>
            <a:r>
              <a:rPr lang="en-US" dirty="0"/>
              <a:t>Turn in on Canvas</a:t>
            </a:r>
          </a:p>
          <a:p>
            <a:r>
              <a:rPr lang="en-US" dirty="0"/>
              <a:t>Each group member must submit a Self and Team Evaluation Form.</a:t>
            </a:r>
          </a:p>
          <a:p>
            <a:pPr lvl="1"/>
            <a:r>
              <a:rPr lang="en-US" dirty="0"/>
              <a:t>Due last day of class</a:t>
            </a:r>
          </a:p>
          <a:p>
            <a:pPr lvl="1"/>
            <a:r>
              <a:rPr lang="en-US" dirty="0"/>
              <a:t>Found on course web site under “Group Project”</a:t>
            </a:r>
          </a:p>
          <a:p>
            <a:pPr lvl="2"/>
            <a:r>
              <a:rPr lang="en-US" dirty="0">
                <a:hlinkClick r:id="rId2"/>
              </a:rPr>
              <a:t>http://socialimps.com/assignments/group-project/Team_Evaluation.doc</a:t>
            </a:r>
            <a:r>
              <a:rPr lang="en-US" dirty="0"/>
              <a:t> </a:t>
            </a:r>
          </a:p>
          <a:p>
            <a:pPr lvl="1"/>
            <a:r>
              <a:rPr lang="en-US" dirty="0"/>
              <a:t>Turn in on Canvas</a:t>
            </a:r>
          </a:p>
        </p:txBody>
      </p:sp>
      <p:sp>
        <p:nvSpPr>
          <p:cNvPr id="4" name="Footer Placeholder 3"/>
          <p:cNvSpPr>
            <a:spLocks noGrp="1"/>
          </p:cNvSpPr>
          <p:nvPr>
            <p:ph type="ftr" sz="quarter" idx="11"/>
          </p:nvPr>
        </p:nvSpPr>
        <p:spPr/>
        <p:txBody>
          <a:bodyPr/>
          <a:lstStyle/>
          <a:p>
            <a:r>
              <a:rPr lang="sk-SK"/>
              <a:t>© 2025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2</a:t>
            </a:fld>
            <a:endParaRPr lang="en-US"/>
          </a:p>
        </p:txBody>
      </p:sp>
    </p:spTree>
    <p:extLst>
      <p:ext uri="{BB962C8B-B14F-4D97-AF65-F5344CB8AC3E}">
        <p14:creationId xmlns:p14="http://schemas.microsoft.com/office/powerpoint/2010/main" val="341853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Site - Will Review Progress In Class</a:t>
            </a:r>
          </a:p>
        </p:txBody>
      </p:sp>
      <p:sp>
        <p:nvSpPr>
          <p:cNvPr id="3" name="Content Placeholder 2"/>
          <p:cNvSpPr>
            <a:spLocks noGrp="1"/>
          </p:cNvSpPr>
          <p:nvPr>
            <p:ph sz="half" idx="1"/>
          </p:nvPr>
        </p:nvSpPr>
        <p:spPr/>
        <p:txBody>
          <a:bodyPr>
            <a:normAutofit fontScale="70000" lnSpcReduction="20000"/>
          </a:bodyPr>
          <a:lstStyle/>
          <a:p>
            <a:r>
              <a:rPr lang="en-US" dirty="0"/>
              <a:t>Email me the URL</a:t>
            </a:r>
          </a:p>
          <a:p>
            <a:r>
              <a:rPr lang="en-US" dirty="0"/>
              <a:t>Post all group project material</a:t>
            </a:r>
          </a:p>
          <a:p>
            <a:r>
              <a:rPr lang="en-US" dirty="0" err="1"/>
              <a:t>Publically</a:t>
            </a:r>
            <a:r>
              <a:rPr lang="en-US" dirty="0"/>
              <a:t> viewable</a:t>
            </a:r>
          </a:p>
          <a:p>
            <a:r>
              <a:rPr lang="en-US" dirty="0"/>
              <a:t>Post meeting minutes</a:t>
            </a:r>
          </a:p>
          <a:p>
            <a:pPr lvl="1"/>
            <a:r>
              <a:rPr lang="en-US" dirty="0"/>
              <a:t>Key decisions</a:t>
            </a:r>
          </a:p>
          <a:p>
            <a:pPr lvl="1"/>
            <a:r>
              <a:rPr lang="en-US" dirty="0"/>
              <a:t>Who will do what</a:t>
            </a:r>
          </a:p>
          <a:p>
            <a:r>
              <a:rPr lang="en-US" dirty="0"/>
              <a:t>List portrayed computing technologies</a:t>
            </a:r>
          </a:p>
          <a:p>
            <a:pPr lvl="1"/>
            <a:r>
              <a:rPr lang="en-US" dirty="0"/>
              <a:t>Old, current, exiting, fictional, in research, similar, history event dates?</a:t>
            </a:r>
          </a:p>
          <a:p>
            <a:pPr lvl="1"/>
            <a:r>
              <a:rPr lang="en-US" dirty="0"/>
              <a:t>Use class tech timeline, fill in gaps</a:t>
            </a:r>
          </a:p>
          <a:p>
            <a:pPr lvl="1"/>
            <a:r>
              <a:rPr lang="en-US" dirty="0"/>
              <a:t>Compare to older and newer tech/movies</a:t>
            </a:r>
          </a:p>
          <a:p>
            <a:pPr lvl="1"/>
            <a:r>
              <a:rPr lang="en-US" dirty="0"/>
              <a:t>Is the portrayal realistic?</a:t>
            </a:r>
          </a:p>
          <a:p>
            <a:pPr lvl="1"/>
            <a:r>
              <a:rPr lang="en-US" dirty="0"/>
              <a:t>Use news, journals, etc. from the time the movie was released</a:t>
            </a:r>
          </a:p>
        </p:txBody>
      </p:sp>
      <p:sp>
        <p:nvSpPr>
          <p:cNvPr id="8" name="Content Placeholder 7"/>
          <p:cNvSpPr>
            <a:spLocks noGrp="1"/>
          </p:cNvSpPr>
          <p:nvPr>
            <p:ph sz="half" idx="2"/>
          </p:nvPr>
        </p:nvSpPr>
        <p:spPr/>
        <p:txBody>
          <a:bodyPr>
            <a:normAutofit fontScale="70000" lnSpcReduction="20000"/>
          </a:bodyPr>
          <a:lstStyle/>
          <a:p>
            <a:r>
              <a:rPr lang="en-US" dirty="0"/>
              <a:t>1 Page min. section for each course topic</a:t>
            </a:r>
          </a:p>
          <a:p>
            <a:pPr lvl="1"/>
            <a:r>
              <a:rPr lang="en-US" dirty="0"/>
              <a:t>If not applicable explain in paragraph</a:t>
            </a:r>
          </a:p>
          <a:p>
            <a:pPr lvl="1"/>
            <a:r>
              <a:rPr lang="en-US" dirty="0"/>
              <a:t>Do NOT make sections for Chapter 1, 2, 9 </a:t>
            </a:r>
          </a:p>
          <a:p>
            <a:pPr lvl="1"/>
            <a:r>
              <a:rPr lang="en-US" dirty="0"/>
              <a:t>Critical Thinking, Ethics, and Professional Ethics are analysis tools, not topics</a:t>
            </a:r>
          </a:p>
          <a:p>
            <a:r>
              <a:rPr lang="en-US" dirty="0"/>
              <a:t>Create plot time line of significant computing related events</a:t>
            </a:r>
          </a:p>
          <a:p>
            <a:pPr lvl="1"/>
            <a:r>
              <a:rPr lang="en-US" dirty="0"/>
              <a:t>Especially helpful if movie not chronologically ordered</a:t>
            </a:r>
          </a:p>
          <a:p>
            <a:pPr lvl="1"/>
            <a:r>
              <a:rPr lang="en-US" dirty="0"/>
              <a:t>Timestamps make reviewing relevant scenes easier</a:t>
            </a:r>
          </a:p>
          <a:p>
            <a:r>
              <a:rPr lang="en-US" dirty="0"/>
              <a:t>What was the movie makers’ intent with regards to computing?</a:t>
            </a:r>
          </a:p>
          <a:p>
            <a:pPr lvl="1"/>
            <a:r>
              <a:rPr lang="en-US" dirty="0"/>
              <a:t>Special features, interviews with director, screen writer, author of adapted material, producer, tech consultants, etc.</a:t>
            </a:r>
          </a:p>
          <a:p>
            <a:r>
              <a:rPr lang="en-US" dirty="0"/>
              <a:t>In depth analysis of computing – societal conclusions </a:t>
            </a:r>
          </a:p>
        </p:txBody>
      </p:sp>
      <p:sp>
        <p:nvSpPr>
          <p:cNvPr id="4" name="Footer Placeholder 3"/>
          <p:cNvSpPr>
            <a:spLocks noGrp="1"/>
          </p:cNvSpPr>
          <p:nvPr>
            <p:ph type="ftr" sz="quarter" idx="11"/>
          </p:nvPr>
        </p:nvSpPr>
        <p:spPr/>
        <p:txBody>
          <a:bodyPr/>
          <a:lstStyle/>
          <a:p>
            <a:r>
              <a:rPr lang="sk-SK"/>
              <a:t>© 2025 Keith A. Pray</a:t>
            </a:r>
            <a:endParaRPr lang="en-US"/>
          </a:p>
        </p:txBody>
      </p:sp>
      <p:sp>
        <p:nvSpPr>
          <p:cNvPr id="6" name="Slide Number Placeholder 5"/>
          <p:cNvSpPr>
            <a:spLocks noGrp="1"/>
          </p:cNvSpPr>
          <p:nvPr>
            <p:ph type="sldNum" sz="quarter" idx="12"/>
          </p:nvPr>
        </p:nvSpPr>
        <p:spPr/>
        <p:txBody>
          <a:bodyPr/>
          <a:lstStyle/>
          <a:p>
            <a:fld id="{A2A17EAB-8B51-5C40-8776-6683E51FA7A0}" type="slidenum">
              <a:rPr lang="en-US" smtClean="0"/>
              <a:t>3</a:t>
            </a:fld>
            <a:endParaRPr lang="en-US"/>
          </a:p>
        </p:txBody>
      </p:sp>
    </p:spTree>
    <p:extLst>
      <p:ext uri="{BB962C8B-B14F-4D97-AF65-F5344CB8AC3E}">
        <p14:creationId xmlns:p14="http://schemas.microsoft.com/office/powerpoint/2010/main" val="3912918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a:t>
            </a:r>
          </a:p>
        </p:txBody>
      </p:sp>
      <p:sp>
        <p:nvSpPr>
          <p:cNvPr id="3" name="Content Placeholder 2"/>
          <p:cNvSpPr>
            <a:spLocks noGrp="1"/>
          </p:cNvSpPr>
          <p:nvPr>
            <p:ph sz="half" idx="1"/>
          </p:nvPr>
        </p:nvSpPr>
        <p:spPr/>
        <p:txBody>
          <a:bodyPr>
            <a:normAutofit fontScale="92500" lnSpcReduction="10000"/>
          </a:bodyPr>
          <a:lstStyle/>
          <a:p>
            <a:r>
              <a:rPr lang="en-US" dirty="0"/>
              <a:t>Give arguments for most salient decisions made/conclusions drawn</a:t>
            </a:r>
          </a:p>
          <a:p>
            <a:pPr lvl="1"/>
            <a:r>
              <a:rPr lang="en-US" dirty="0"/>
              <a:t>Walking through course topics is not effective for this and is highly discouraged</a:t>
            </a:r>
          </a:p>
          <a:p>
            <a:r>
              <a:rPr lang="en-US" dirty="0"/>
              <a:t>Graded On:</a:t>
            </a:r>
          </a:p>
          <a:p>
            <a:pPr marL="548668" lvl="1" indent="-342900">
              <a:buFont typeface="+mj-lt"/>
              <a:buAutoNum type="arabicPeriod"/>
            </a:pPr>
            <a:r>
              <a:rPr lang="en-US" dirty="0"/>
              <a:t>Decision/Conclusion depth</a:t>
            </a:r>
          </a:p>
          <a:p>
            <a:pPr marL="548668" lvl="1" indent="-342900">
              <a:buFont typeface="+mj-lt"/>
              <a:buAutoNum type="arabicPeriod"/>
            </a:pPr>
            <a:r>
              <a:rPr lang="en-US" dirty="0"/>
              <a:t>Argument quality</a:t>
            </a:r>
          </a:p>
          <a:p>
            <a:pPr marL="548668" lvl="1" indent="-342900">
              <a:buFont typeface="+mj-lt"/>
              <a:buAutoNum type="arabicPeriod"/>
            </a:pPr>
            <a:r>
              <a:rPr lang="en-US" dirty="0"/>
              <a:t>Material quality</a:t>
            </a:r>
          </a:p>
          <a:p>
            <a:pPr marL="548668" lvl="1" indent="-342900">
              <a:buFont typeface="+mj-lt"/>
              <a:buAutoNum type="arabicPeriod"/>
            </a:pPr>
            <a:r>
              <a:rPr lang="en-US" dirty="0"/>
              <a:t>Organization</a:t>
            </a:r>
          </a:p>
          <a:p>
            <a:pPr marL="548668" lvl="1" indent="-342900">
              <a:buFont typeface="+mj-lt"/>
              <a:buAutoNum type="arabicPeriod"/>
            </a:pPr>
            <a:r>
              <a:rPr lang="en-US" dirty="0"/>
              <a:t>Clear speaking, finishing on time</a:t>
            </a:r>
          </a:p>
        </p:txBody>
      </p:sp>
      <p:sp>
        <p:nvSpPr>
          <p:cNvPr id="6" name="Content Placeholder 5"/>
          <p:cNvSpPr>
            <a:spLocks noGrp="1"/>
          </p:cNvSpPr>
          <p:nvPr>
            <p:ph sz="half" idx="2"/>
          </p:nvPr>
        </p:nvSpPr>
        <p:spPr/>
        <p:txBody>
          <a:bodyPr>
            <a:normAutofit fontScale="92500" lnSpcReduction="10000"/>
          </a:bodyPr>
          <a:lstStyle/>
          <a:p>
            <a:r>
              <a:rPr lang="en-US" dirty="0"/>
              <a:t>Follow Presentation Rules Of Thumb on the Presentation Guidelines page of course website</a:t>
            </a:r>
          </a:p>
          <a:p>
            <a:r>
              <a:rPr lang="en-US" dirty="0"/>
              <a:t>You do NOT have to use the template</a:t>
            </a:r>
          </a:p>
          <a:p>
            <a:r>
              <a:rPr lang="en-US" dirty="0"/>
              <a:t>20 minutes</a:t>
            </a:r>
          </a:p>
          <a:p>
            <a:pPr lvl="1"/>
            <a:r>
              <a:rPr lang="en-US" dirty="0"/>
              <a:t>Leave ~5 for questions</a:t>
            </a:r>
          </a:p>
          <a:p>
            <a:r>
              <a:rPr lang="en-US" dirty="0"/>
              <a:t>1 or more group members may present</a:t>
            </a:r>
          </a:p>
          <a:p>
            <a:pPr lvl="1"/>
            <a:r>
              <a:rPr lang="en-US" dirty="0"/>
              <a:t>Entire group is responsible for performance of speaker(s)</a:t>
            </a:r>
          </a:p>
          <a:p>
            <a:pPr lvl="1"/>
            <a:r>
              <a:rPr lang="en-US" dirty="0"/>
              <a:t>Entire group should participate in answering questions</a:t>
            </a:r>
          </a:p>
          <a:p>
            <a:endParaRPr lang="en-US" dirty="0"/>
          </a:p>
        </p:txBody>
      </p:sp>
      <p:sp>
        <p:nvSpPr>
          <p:cNvPr id="4" name="Footer Placeholder 3"/>
          <p:cNvSpPr>
            <a:spLocks noGrp="1"/>
          </p:cNvSpPr>
          <p:nvPr>
            <p:ph type="ftr" sz="quarter" idx="11"/>
          </p:nvPr>
        </p:nvSpPr>
        <p:spPr/>
        <p:txBody>
          <a:bodyPr/>
          <a:lstStyle/>
          <a:p>
            <a:r>
              <a:rPr lang="sk-SK"/>
              <a:t>© 2025 Keith A. Pray</a:t>
            </a:r>
            <a:endParaRPr lang="en-US" dirty="0"/>
          </a:p>
        </p:txBody>
      </p:sp>
      <p:sp>
        <p:nvSpPr>
          <p:cNvPr id="7" name="Slide Number Placeholder 6"/>
          <p:cNvSpPr>
            <a:spLocks noGrp="1"/>
          </p:cNvSpPr>
          <p:nvPr>
            <p:ph type="sldNum" sz="quarter" idx="12"/>
          </p:nvPr>
        </p:nvSpPr>
        <p:spPr/>
        <p:txBody>
          <a:bodyPr/>
          <a:lstStyle/>
          <a:p>
            <a:fld id="{A2A17EAB-8B51-5C40-8776-6683E51FA7A0}" type="slidenum">
              <a:rPr lang="en-US" smtClean="0"/>
              <a:t>4</a:t>
            </a:fld>
            <a:endParaRPr lang="en-US"/>
          </a:p>
        </p:txBody>
      </p:sp>
    </p:spTree>
    <p:extLst>
      <p:ext uri="{BB962C8B-B14F-4D97-AF65-F5344CB8AC3E}">
        <p14:creationId xmlns:p14="http://schemas.microsoft.com/office/powerpoint/2010/main" val="597483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Days</a:t>
            </a:r>
          </a:p>
        </p:txBody>
      </p:sp>
      <p:sp>
        <p:nvSpPr>
          <p:cNvPr id="3" name="Content Placeholder 2"/>
          <p:cNvSpPr>
            <a:spLocks noGrp="1"/>
          </p:cNvSpPr>
          <p:nvPr>
            <p:ph idx="1"/>
          </p:nvPr>
        </p:nvSpPr>
        <p:spPr/>
        <p:txBody>
          <a:bodyPr>
            <a:normAutofit/>
          </a:bodyPr>
          <a:lstStyle/>
          <a:p>
            <a:r>
              <a:rPr lang="en-US" dirty="0"/>
              <a:t>Prepare questions</a:t>
            </a:r>
          </a:p>
          <a:p>
            <a:pPr lvl="1"/>
            <a:r>
              <a:rPr lang="en-US" dirty="0"/>
              <a:t>Individual assignment</a:t>
            </a:r>
          </a:p>
          <a:p>
            <a:pPr lvl="1"/>
            <a:r>
              <a:rPr lang="en-US" dirty="0"/>
              <a:t>If your group is not presenting this day</a:t>
            </a:r>
          </a:p>
          <a:p>
            <a:pPr lvl="1"/>
            <a:r>
              <a:rPr lang="en-US" dirty="0"/>
              <a:t>Review website of groups presenting this day</a:t>
            </a:r>
          </a:p>
          <a:p>
            <a:pPr lvl="1"/>
            <a:r>
              <a:rPr lang="en-US" dirty="0"/>
              <a:t>Prepare 3 questions for each group</a:t>
            </a:r>
          </a:p>
          <a:p>
            <a:pPr lvl="1"/>
            <a:r>
              <a:rPr lang="en-US" dirty="0"/>
              <a:t>Questions should pertain to computing + society</a:t>
            </a:r>
          </a:p>
          <a:p>
            <a:pPr lvl="1"/>
            <a:r>
              <a:rPr lang="en-US" dirty="0"/>
              <a:t>Submit on Canvas</a:t>
            </a:r>
          </a:p>
          <a:p>
            <a:pPr lvl="1"/>
            <a:r>
              <a:rPr lang="en-US" dirty="0"/>
              <a:t>1 point towards your group project grade</a:t>
            </a:r>
          </a:p>
        </p:txBody>
      </p:sp>
      <p:sp>
        <p:nvSpPr>
          <p:cNvPr id="5" name="Footer Placeholder 4"/>
          <p:cNvSpPr>
            <a:spLocks noGrp="1"/>
          </p:cNvSpPr>
          <p:nvPr>
            <p:ph type="ftr" sz="quarter" idx="11"/>
          </p:nvPr>
        </p:nvSpPr>
        <p:spPr/>
        <p:txBody>
          <a:bodyPr/>
          <a:lstStyle/>
          <a:p>
            <a:r>
              <a:rPr lang="sk-SK"/>
              <a:t>© 2025 Keith A. Pray</a:t>
            </a:r>
            <a:endParaRPr lang="en-US"/>
          </a:p>
        </p:txBody>
      </p:sp>
      <p:sp>
        <p:nvSpPr>
          <p:cNvPr id="4" name="Slide Number Placeholder 3"/>
          <p:cNvSpPr>
            <a:spLocks noGrp="1"/>
          </p:cNvSpPr>
          <p:nvPr>
            <p:ph type="sldNum" sz="quarter" idx="12"/>
          </p:nvPr>
        </p:nvSpPr>
        <p:spPr/>
        <p:txBody>
          <a:bodyPr/>
          <a:lstStyle/>
          <a:p>
            <a:fld id="{A2A17EAB-8B51-5C40-8776-6683E51FA7A0}" type="slidenum">
              <a:rPr lang="en-US" smtClean="0"/>
              <a:t>5</a:t>
            </a:fld>
            <a:endParaRPr lang="en-US"/>
          </a:p>
        </p:txBody>
      </p:sp>
    </p:spTree>
    <p:extLst>
      <p:ext uri="{BB962C8B-B14F-4D97-AF65-F5344CB8AC3E}">
        <p14:creationId xmlns:p14="http://schemas.microsoft.com/office/powerpoint/2010/main" val="3372505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3105150"/>
            <a:ext cx="7315200" cy="1428914"/>
          </a:xfrm>
        </p:spPr>
        <p:txBody>
          <a:bodyPr>
            <a:normAutofit/>
          </a:bodyPr>
          <a:lstStyle/>
          <a:p>
            <a:pPr algn="r"/>
            <a:r>
              <a:rPr lang="en-US" dirty="0"/>
              <a:t>Keith A. Pray</a:t>
            </a:r>
          </a:p>
          <a:p>
            <a:pPr algn="r"/>
            <a:r>
              <a:rPr lang="en-US" dirty="0"/>
              <a:t>Instructor</a:t>
            </a:r>
          </a:p>
          <a:p>
            <a:pPr algn="r"/>
            <a:endParaRPr lang="en-US" dirty="0"/>
          </a:p>
          <a:p>
            <a:r>
              <a:rPr lang="en-US" sz="2000" dirty="0" err="1"/>
              <a:t>SocialImps.com</a:t>
            </a:r>
            <a:endParaRPr lang="en-US" sz="2000" dirty="0"/>
          </a:p>
        </p:txBody>
      </p:sp>
      <p:sp>
        <p:nvSpPr>
          <p:cNvPr id="2" name="Title 1"/>
          <p:cNvSpPr>
            <a:spLocks noGrp="1"/>
          </p:cNvSpPr>
          <p:nvPr>
            <p:ph type="ctrTitle"/>
          </p:nvPr>
        </p:nvSpPr>
        <p:spPr/>
        <p:txBody>
          <a:bodyPr/>
          <a:lstStyle/>
          <a:p>
            <a:r>
              <a:rPr lang="en-US" dirty="0"/>
              <a:t>Group Project</a:t>
            </a:r>
            <a:br>
              <a:rPr lang="en-US" dirty="0"/>
            </a:br>
            <a:r>
              <a:rPr lang="en-US" dirty="0"/>
              <a:t>Movie</a:t>
            </a:r>
            <a:br>
              <a:rPr lang="en-US" dirty="0"/>
            </a:br>
            <a:r>
              <a:rPr lang="en-US" dirty="0"/>
              <a:t>The End</a:t>
            </a:r>
          </a:p>
        </p:txBody>
      </p:sp>
    </p:spTree>
    <p:extLst>
      <p:ext uri="{BB962C8B-B14F-4D97-AF65-F5344CB8AC3E}">
        <p14:creationId xmlns:p14="http://schemas.microsoft.com/office/powerpoint/2010/main" val="3675797891"/>
      </p:ext>
    </p:extLst>
  </p:cSld>
  <p:clrMapOvr>
    <a:masterClrMapping/>
  </p:clrMapOvr>
</p:sld>
</file>

<file path=ppt/theme/theme1.xml><?xml version="1.0" encoding="utf-8"?>
<a:theme xmlns:a="http://schemas.openxmlformats.org/drawingml/2006/main" name="Red Radial 16x9">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TS102804895.potx</Template>
  <TotalTime>7312</TotalTime>
  <Words>488</Words>
  <Application>Microsoft Macintosh PowerPoint</Application>
  <PresentationFormat>On-screen Show (16:9)</PresentationFormat>
  <Paragraphs>81</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Cambria</vt:lpstr>
      <vt:lpstr>Red Radial 16x9</vt:lpstr>
      <vt:lpstr>Group Project Movie</vt:lpstr>
      <vt:lpstr>Grading</vt:lpstr>
      <vt:lpstr>Web Site - Will Review Progress In Class</vt:lpstr>
      <vt:lpstr>Presentation</vt:lpstr>
      <vt:lpstr>Presentation Days</vt:lpstr>
      <vt:lpstr>Group Project Movie The End</vt:lpstr>
    </vt:vector>
  </TitlesOfParts>
  <Company>WPI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Keith A. Pray</dc:creator>
  <cp:lastModifiedBy>Keith A. Pray</cp:lastModifiedBy>
  <cp:revision>169</cp:revision>
  <dcterms:created xsi:type="dcterms:W3CDTF">2014-08-25T02:19:16Z</dcterms:created>
  <dcterms:modified xsi:type="dcterms:W3CDTF">2025-05-01T00:30:12Z</dcterms:modified>
</cp:coreProperties>
</file>